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6"/>
  </p:notesMasterIdLst>
  <p:sldIdLst>
    <p:sldId id="256" r:id="rId2"/>
    <p:sldId id="258" r:id="rId3"/>
    <p:sldId id="260" r:id="rId4"/>
    <p:sldId id="261" r:id="rId5"/>
    <p:sldId id="262" r:id="rId6"/>
    <p:sldId id="305" r:id="rId7"/>
    <p:sldId id="265" r:id="rId8"/>
    <p:sldId id="266" r:id="rId9"/>
    <p:sldId id="306" r:id="rId10"/>
    <p:sldId id="307" r:id="rId11"/>
    <p:sldId id="308" r:id="rId12"/>
    <p:sldId id="309" r:id="rId13"/>
    <p:sldId id="310" r:id="rId14"/>
    <p:sldId id="311" r:id="rId15"/>
    <p:sldId id="312" r:id="rId16"/>
    <p:sldId id="314" r:id="rId17"/>
    <p:sldId id="315" r:id="rId18"/>
    <p:sldId id="275" r:id="rId19"/>
    <p:sldId id="316" r:id="rId20"/>
    <p:sldId id="264" r:id="rId21"/>
    <p:sldId id="318" r:id="rId22"/>
    <p:sldId id="319" r:id="rId23"/>
    <p:sldId id="317" r:id="rId24"/>
    <p:sldId id="320" r:id="rId25"/>
    <p:sldId id="263" r:id="rId26"/>
    <p:sldId id="322" r:id="rId27"/>
    <p:sldId id="323" r:id="rId28"/>
    <p:sldId id="324" r:id="rId29"/>
    <p:sldId id="325" r:id="rId30"/>
    <p:sldId id="326" r:id="rId31"/>
    <p:sldId id="327" r:id="rId32"/>
    <p:sldId id="328" r:id="rId33"/>
    <p:sldId id="281" r:id="rId34"/>
    <p:sldId id="321" r:id="rId35"/>
  </p:sldIdLst>
  <p:sldSz cx="9144000" cy="5143500" type="screen16x9"/>
  <p:notesSz cx="6858000" cy="9144000"/>
  <p:embeddedFontLst>
    <p:embeddedFont>
      <p:font typeface="Black Han Sans" pitchFamily="2" charset="-127"/>
      <p:regular r:id="rId37"/>
    </p:embeddedFont>
    <p:embeddedFont>
      <p:font typeface="ABeeZee" panose="02000000000000000000" pitchFamily="2" charset="0"/>
      <p:regular r:id="rId38"/>
      <p:italic r:id="rId39"/>
    </p:embeddedFont>
    <p:embeddedFont>
      <p:font typeface="Open Sans"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93C984-CB6B-437A-B530-D6415C10CF86}">
  <a:tblStyle styleId="{DA93C984-CB6B-437A-B530-D6415C10CF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6" d="100"/>
          <a:sy n="106" d="100"/>
        </p:scale>
        <p:origin x="73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0fd3d6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260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0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08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6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12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05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95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448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23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41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42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16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227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08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596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7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96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658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0644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05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8217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9"/>
        <p:cNvGrpSpPr/>
        <p:nvPr/>
      </p:nvGrpSpPr>
      <p:grpSpPr>
        <a:xfrm>
          <a:off x="0" y="0"/>
          <a:ext cx="0" cy="0"/>
          <a:chOff x="0" y="0"/>
          <a:chExt cx="0" cy="0"/>
        </a:xfrm>
      </p:grpSpPr>
      <p:sp>
        <p:nvSpPr>
          <p:cNvPr id="5100" name="Google Shape;5100;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1" name="Google Shape;510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2"/>
        <p:cNvGrpSpPr/>
        <p:nvPr/>
      </p:nvGrpSpPr>
      <p:grpSpPr>
        <a:xfrm>
          <a:off x="0" y="0"/>
          <a:ext cx="0" cy="0"/>
          <a:chOff x="0" y="0"/>
          <a:chExt cx="0" cy="0"/>
        </a:xfrm>
      </p:grpSpPr>
      <p:sp>
        <p:nvSpPr>
          <p:cNvPr id="4473" name="Google Shape;4473;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4" name="Google Shape;4474;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74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8" name="Google Shape;4388;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44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6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689"/>
        <p:cNvGrpSpPr/>
        <p:nvPr/>
      </p:nvGrpSpPr>
      <p:grpSpPr>
        <a:xfrm>
          <a:off x="0" y="0"/>
          <a:ext cx="0" cy="0"/>
          <a:chOff x="0" y="0"/>
          <a:chExt cx="0" cy="0"/>
        </a:xfrm>
      </p:grpSpPr>
      <p:grpSp>
        <p:nvGrpSpPr>
          <p:cNvPr id="2690" name="Google Shape;2690;p21"/>
          <p:cNvGrpSpPr/>
          <p:nvPr/>
        </p:nvGrpSpPr>
        <p:grpSpPr>
          <a:xfrm>
            <a:off x="5568927" y="-63"/>
            <a:ext cx="3574601" cy="869376"/>
            <a:chOff x="3877250" y="939525"/>
            <a:chExt cx="2541125" cy="618025"/>
          </a:xfrm>
        </p:grpSpPr>
        <p:sp>
          <p:nvSpPr>
            <p:cNvPr id="2691" name="Google Shape;2691;p21"/>
            <p:cNvSpPr/>
            <p:nvPr/>
          </p:nvSpPr>
          <p:spPr>
            <a:xfrm>
              <a:off x="4697300" y="939825"/>
              <a:ext cx="57475" cy="13725"/>
            </a:xfrm>
            <a:custGeom>
              <a:avLst/>
              <a:gdLst/>
              <a:ahLst/>
              <a:cxnLst/>
              <a:rect l="l" t="t" r="r" b="b"/>
              <a:pathLst>
                <a:path w="2299" h="549" extrusionOk="0">
                  <a:moveTo>
                    <a:pt x="1" y="1"/>
                  </a:moveTo>
                  <a:lnTo>
                    <a:pt x="2298" y="548"/>
                  </a:lnTo>
                  <a:lnTo>
                    <a:pt x="2251" y="263"/>
                  </a:lnTo>
                  <a:lnTo>
                    <a:pt x="1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1"/>
            <p:cNvSpPr/>
            <p:nvPr/>
          </p:nvSpPr>
          <p:spPr>
            <a:xfrm>
              <a:off x="4760400" y="947875"/>
              <a:ext cx="126525" cy="36025"/>
            </a:xfrm>
            <a:custGeom>
              <a:avLst/>
              <a:gdLst/>
              <a:ahLst/>
              <a:cxnLst/>
              <a:rect l="l" t="t" r="r" b="b"/>
              <a:pathLst>
                <a:path w="5061" h="1441" extrusionOk="0">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1"/>
            <p:cNvSpPr/>
            <p:nvPr/>
          </p:nvSpPr>
          <p:spPr>
            <a:xfrm>
              <a:off x="3888875" y="939825"/>
              <a:ext cx="51500" cy="75925"/>
            </a:xfrm>
            <a:custGeom>
              <a:avLst/>
              <a:gdLst/>
              <a:ahLst/>
              <a:cxnLst/>
              <a:rect l="l" t="t" r="r" b="b"/>
              <a:pathLst>
                <a:path w="2060" h="3037" extrusionOk="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1"/>
            <p:cNvSpPr/>
            <p:nvPr/>
          </p:nvSpPr>
          <p:spPr>
            <a:xfrm>
              <a:off x="4222250" y="939825"/>
              <a:ext cx="22050" cy="8950"/>
            </a:xfrm>
            <a:custGeom>
              <a:avLst/>
              <a:gdLst/>
              <a:ahLst/>
              <a:cxnLst/>
              <a:rect l="l" t="t" r="r" b="b"/>
              <a:pathLst>
                <a:path w="882" h="358" extrusionOk="0">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1"/>
            <p:cNvSpPr/>
            <p:nvPr/>
          </p:nvSpPr>
          <p:spPr>
            <a:xfrm>
              <a:off x="3894225" y="942800"/>
              <a:ext cx="103300" cy="77725"/>
            </a:xfrm>
            <a:custGeom>
              <a:avLst/>
              <a:gdLst/>
              <a:ahLst/>
              <a:cxnLst/>
              <a:rect l="l" t="t" r="r" b="b"/>
              <a:pathLst>
                <a:path w="4132" h="3109" extrusionOk="0">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1"/>
            <p:cNvSpPr/>
            <p:nvPr/>
          </p:nvSpPr>
          <p:spPr>
            <a:xfrm>
              <a:off x="4006450" y="946075"/>
              <a:ext cx="190525" cy="100350"/>
            </a:xfrm>
            <a:custGeom>
              <a:avLst/>
              <a:gdLst/>
              <a:ahLst/>
              <a:cxnLst/>
              <a:rect l="l" t="t" r="r" b="b"/>
              <a:pathLst>
                <a:path w="7621" h="4014" extrusionOk="0">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1"/>
            <p:cNvSpPr/>
            <p:nvPr/>
          </p:nvSpPr>
          <p:spPr>
            <a:xfrm>
              <a:off x="3987100" y="939825"/>
              <a:ext cx="8350" cy="4500"/>
            </a:xfrm>
            <a:custGeom>
              <a:avLst/>
              <a:gdLst/>
              <a:ahLst/>
              <a:cxnLst/>
              <a:rect l="l" t="t" r="r" b="b"/>
              <a:pathLst>
                <a:path w="334" h="180" extrusionOk="0">
                  <a:moveTo>
                    <a:pt x="0" y="1"/>
                  </a:moveTo>
                  <a:lnTo>
                    <a:pt x="226" y="120"/>
                  </a:lnTo>
                  <a:lnTo>
                    <a:pt x="334" y="179"/>
                  </a:lnTo>
                  <a:cubicBezTo>
                    <a:pt x="310" y="132"/>
                    <a:pt x="298" y="84"/>
                    <a:pt x="298" y="36"/>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1"/>
            <p:cNvSpPr/>
            <p:nvPr/>
          </p:nvSpPr>
          <p:spPr>
            <a:xfrm>
              <a:off x="4215100" y="1051750"/>
              <a:ext cx="184275" cy="282800"/>
            </a:xfrm>
            <a:custGeom>
              <a:avLst/>
              <a:gdLst/>
              <a:ahLst/>
              <a:cxnLst/>
              <a:rect l="l" t="t" r="r" b="b"/>
              <a:pathLst>
                <a:path w="7371" h="11312" extrusionOk="0">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1"/>
            <p:cNvSpPr/>
            <p:nvPr/>
          </p:nvSpPr>
          <p:spPr>
            <a:xfrm>
              <a:off x="4399650" y="1275000"/>
              <a:ext cx="125925" cy="62825"/>
            </a:xfrm>
            <a:custGeom>
              <a:avLst/>
              <a:gdLst/>
              <a:ahLst/>
              <a:cxnLst/>
              <a:rect l="l" t="t" r="r" b="b"/>
              <a:pathLst>
                <a:path w="5037" h="2513" extrusionOk="0">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1"/>
            <p:cNvSpPr/>
            <p:nvPr/>
          </p:nvSpPr>
          <p:spPr>
            <a:xfrm>
              <a:off x="4213300" y="950850"/>
              <a:ext cx="37250" cy="77700"/>
            </a:xfrm>
            <a:custGeom>
              <a:avLst/>
              <a:gdLst/>
              <a:ahLst/>
              <a:cxnLst/>
              <a:rect l="l" t="t" r="r" b="b"/>
              <a:pathLst>
                <a:path w="1490" h="3108" extrusionOk="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1"/>
            <p:cNvSpPr/>
            <p:nvPr/>
          </p:nvSpPr>
          <p:spPr>
            <a:xfrm>
              <a:off x="4248425" y="939825"/>
              <a:ext cx="7475" cy="3600"/>
            </a:xfrm>
            <a:custGeom>
              <a:avLst/>
              <a:gdLst/>
              <a:ahLst/>
              <a:cxnLst/>
              <a:rect l="l" t="t" r="r" b="b"/>
              <a:pathLst>
                <a:path w="299" h="144" extrusionOk="0">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1"/>
            <p:cNvSpPr/>
            <p:nvPr/>
          </p:nvSpPr>
          <p:spPr>
            <a:xfrm>
              <a:off x="4253500" y="942650"/>
              <a:ext cx="181900" cy="74600"/>
            </a:xfrm>
            <a:custGeom>
              <a:avLst/>
              <a:gdLst/>
              <a:ahLst/>
              <a:cxnLst/>
              <a:rect l="l" t="t" r="r" b="b"/>
              <a:pathLst>
                <a:path w="7276" h="2984" extrusionOk="0">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1"/>
            <p:cNvSpPr/>
            <p:nvPr/>
          </p:nvSpPr>
          <p:spPr>
            <a:xfrm>
              <a:off x="4459775" y="1021675"/>
              <a:ext cx="198850" cy="82475"/>
            </a:xfrm>
            <a:custGeom>
              <a:avLst/>
              <a:gdLst/>
              <a:ahLst/>
              <a:cxnLst/>
              <a:rect l="l" t="t" r="r" b="b"/>
              <a:pathLst>
                <a:path w="7954" h="3299" extrusionOk="0">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1"/>
            <p:cNvSpPr/>
            <p:nvPr/>
          </p:nvSpPr>
          <p:spPr>
            <a:xfrm>
              <a:off x="4418400" y="939825"/>
              <a:ext cx="27100" cy="67300"/>
            </a:xfrm>
            <a:custGeom>
              <a:avLst/>
              <a:gdLst/>
              <a:ahLst/>
              <a:cxnLst/>
              <a:rect l="l" t="t" r="r" b="b"/>
              <a:pathLst>
                <a:path w="1084" h="2692" extrusionOk="0">
                  <a:moveTo>
                    <a:pt x="0" y="1"/>
                  </a:moveTo>
                  <a:lnTo>
                    <a:pt x="846" y="2691"/>
                  </a:lnTo>
                  <a:cubicBezTo>
                    <a:pt x="917" y="2644"/>
                    <a:pt x="1001" y="2620"/>
                    <a:pt x="1084" y="2596"/>
                  </a:cubicBez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1"/>
            <p:cNvSpPr/>
            <p:nvPr/>
          </p:nvSpPr>
          <p:spPr>
            <a:xfrm>
              <a:off x="4448750" y="1033600"/>
              <a:ext cx="82475" cy="232175"/>
            </a:xfrm>
            <a:custGeom>
              <a:avLst/>
              <a:gdLst/>
              <a:ahLst/>
              <a:cxnLst/>
              <a:rect l="l" t="t" r="r" b="b"/>
              <a:pathLst>
                <a:path w="3299" h="9287" extrusionOk="0">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1"/>
            <p:cNvSpPr/>
            <p:nvPr/>
          </p:nvSpPr>
          <p:spPr>
            <a:xfrm>
              <a:off x="4530625" y="1282125"/>
              <a:ext cx="42875" cy="110750"/>
            </a:xfrm>
            <a:custGeom>
              <a:avLst/>
              <a:gdLst/>
              <a:ahLst/>
              <a:cxnLst/>
              <a:rect l="l" t="t" r="r" b="b"/>
              <a:pathLst>
                <a:path w="1715" h="4430" extrusionOk="0">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1"/>
            <p:cNvSpPr/>
            <p:nvPr/>
          </p:nvSpPr>
          <p:spPr>
            <a:xfrm>
              <a:off x="4539550" y="1228550"/>
              <a:ext cx="81275" cy="44675"/>
            </a:xfrm>
            <a:custGeom>
              <a:avLst/>
              <a:gdLst/>
              <a:ahLst/>
              <a:cxnLst/>
              <a:rect l="l" t="t" r="r" b="b"/>
              <a:pathLst>
                <a:path w="3251" h="1787" extrusionOk="0">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1"/>
            <p:cNvSpPr/>
            <p:nvPr/>
          </p:nvSpPr>
          <p:spPr>
            <a:xfrm>
              <a:off x="4665450" y="1102950"/>
              <a:ext cx="99750" cy="35750"/>
            </a:xfrm>
            <a:custGeom>
              <a:avLst/>
              <a:gdLst/>
              <a:ahLst/>
              <a:cxnLst/>
              <a:rect l="l" t="t" r="r" b="b"/>
              <a:pathLst>
                <a:path w="3990" h="1430" extrusionOk="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1"/>
            <p:cNvSpPr/>
            <p:nvPr/>
          </p:nvSpPr>
          <p:spPr>
            <a:xfrm>
              <a:off x="4576150" y="1236000"/>
              <a:ext cx="52125" cy="157775"/>
            </a:xfrm>
            <a:custGeom>
              <a:avLst/>
              <a:gdLst/>
              <a:ahLst/>
              <a:cxnLst/>
              <a:rect l="l" t="t" r="r" b="b"/>
              <a:pathLst>
                <a:path w="2085" h="6311" extrusionOk="0">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1"/>
            <p:cNvSpPr/>
            <p:nvPr/>
          </p:nvSpPr>
          <p:spPr>
            <a:xfrm>
              <a:off x="4627050" y="1106525"/>
              <a:ext cx="36050" cy="112225"/>
            </a:xfrm>
            <a:custGeom>
              <a:avLst/>
              <a:gdLst/>
              <a:ahLst/>
              <a:cxnLst/>
              <a:rect l="l" t="t" r="r" b="b"/>
              <a:pathLst>
                <a:path w="1442" h="4489" extrusionOk="0">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1"/>
            <p:cNvSpPr/>
            <p:nvPr/>
          </p:nvSpPr>
          <p:spPr>
            <a:xfrm>
              <a:off x="4658600" y="939825"/>
              <a:ext cx="18475" cy="159275"/>
            </a:xfrm>
            <a:custGeom>
              <a:avLst/>
              <a:gdLst/>
              <a:ahLst/>
              <a:cxnLst/>
              <a:rect l="l" t="t" r="r" b="b"/>
              <a:pathLst>
                <a:path w="739" h="6371" extrusionOk="0">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1"/>
            <p:cNvSpPr/>
            <p:nvPr/>
          </p:nvSpPr>
          <p:spPr>
            <a:xfrm>
              <a:off x="4752075" y="939825"/>
              <a:ext cx="37225" cy="176550"/>
            </a:xfrm>
            <a:custGeom>
              <a:avLst/>
              <a:gdLst/>
              <a:ahLst/>
              <a:cxnLst/>
              <a:rect l="l" t="t" r="r" b="b"/>
              <a:pathLst>
                <a:path w="1489" h="7062" extrusionOk="0">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1"/>
            <p:cNvSpPr/>
            <p:nvPr/>
          </p:nvSpPr>
          <p:spPr>
            <a:xfrm>
              <a:off x="4804450" y="989825"/>
              <a:ext cx="88725" cy="131000"/>
            </a:xfrm>
            <a:custGeom>
              <a:avLst/>
              <a:gdLst/>
              <a:ahLst/>
              <a:cxnLst/>
              <a:rect l="l" t="t" r="r" b="b"/>
              <a:pathLst>
                <a:path w="3549" h="5240" extrusionOk="0">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1"/>
            <p:cNvSpPr/>
            <p:nvPr/>
          </p:nvSpPr>
          <p:spPr>
            <a:xfrm>
              <a:off x="4897925" y="939825"/>
              <a:ext cx="29775" cy="37525"/>
            </a:xfrm>
            <a:custGeom>
              <a:avLst/>
              <a:gdLst/>
              <a:ahLst/>
              <a:cxnLst/>
              <a:rect l="l" t="t" r="r" b="b"/>
              <a:pathLst>
                <a:path w="1191" h="1501" extrusionOk="0">
                  <a:moveTo>
                    <a:pt x="881" y="1"/>
                  </a:moveTo>
                  <a:lnTo>
                    <a:pt x="0" y="1346"/>
                  </a:lnTo>
                  <a:cubicBezTo>
                    <a:pt x="96" y="1382"/>
                    <a:pt x="167" y="1429"/>
                    <a:pt x="227" y="1501"/>
                  </a:cubicBezTo>
                  <a:lnTo>
                    <a:pt x="1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1"/>
            <p:cNvSpPr/>
            <p:nvPr/>
          </p:nvSpPr>
          <p:spPr>
            <a:xfrm>
              <a:off x="4904775" y="979125"/>
              <a:ext cx="209875" cy="36925"/>
            </a:xfrm>
            <a:custGeom>
              <a:avLst/>
              <a:gdLst/>
              <a:ahLst/>
              <a:cxnLst/>
              <a:rect l="l" t="t" r="r" b="b"/>
              <a:pathLst>
                <a:path w="8395" h="1477" extrusionOk="0">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1"/>
            <p:cNvSpPr/>
            <p:nvPr/>
          </p:nvSpPr>
          <p:spPr>
            <a:xfrm>
              <a:off x="5115500" y="939825"/>
              <a:ext cx="73850" cy="73250"/>
            </a:xfrm>
            <a:custGeom>
              <a:avLst/>
              <a:gdLst/>
              <a:ahLst/>
              <a:cxnLst/>
              <a:rect l="l" t="t" r="r" b="b"/>
              <a:pathLst>
                <a:path w="2954" h="2930" extrusionOk="0">
                  <a:moveTo>
                    <a:pt x="2608" y="1"/>
                  </a:moveTo>
                  <a:lnTo>
                    <a:pt x="1" y="2775"/>
                  </a:lnTo>
                  <a:lnTo>
                    <a:pt x="227" y="2930"/>
                  </a:lnTo>
                  <a:lnTo>
                    <a:pt x="295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1"/>
            <p:cNvSpPr/>
            <p:nvPr/>
          </p:nvSpPr>
          <p:spPr>
            <a:xfrm>
              <a:off x="4996450" y="939825"/>
              <a:ext cx="347975" cy="224175"/>
            </a:xfrm>
            <a:custGeom>
              <a:avLst/>
              <a:gdLst/>
              <a:ahLst/>
              <a:cxnLst/>
              <a:rect l="l" t="t" r="r" b="b"/>
              <a:pathLst>
                <a:path w="13919" h="8967" extrusionOk="0">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1"/>
            <p:cNvSpPr/>
            <p:nvPr/>
          </p:nvSpPr>
          <p:spPr>
            <a:xfrm>
              <a:off x="5192300" y="939825"/>
              <a:ext cx="157775" cy="220900"/>
            </a:xfrm>
            <a:custGeom>
              <a:avLst/>
              <a:gdLst/>
              <a:ahLst/>
              <a:cxnLst/>
              <a:rect l="l" t="t" r="r" b="b"/>
              <a:pathLst>
                <a:path w="6311" h="8836" extrusionOk="0">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1"/>
            <p:cNvSpPr/>
            <p:nvPr/>
          </p:nvSpPr>
          <p:spPr>
            <a:xfrm>
              <a:off x="5357500" y="995500"/>
              <a:ext cx="208675" cy="168500"/>
            </a:xfrm>
            <a:custGeom>
              <a:avLst/>
              <a:gdLst/>
              <a:ahLst/>
              <a:cxnLst/>
              <a:rect l="l" t="t" r="r" b="b"/>
              <a:pathLst>
                <a:path w="8347" h="6740" extrusionOk="0">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1"/>
            <p:cNvSpPr/>
            <p:nvPr/>
          </p:nvSpPr>
          <p:spPr>
            <a:xfrm>
              <a:off x="5531925" y="939825"/>
              <a:ext cx="36650" cy="39025"/>
            </a:xfrm>
            <a:custGeom>
              <a:avLst/>
              <a:gdLst/>
              <a:ahLst/>
              <a:cxnLst/>
              <a:rect l="l" t="t" r="r" b="b"/>
              <a:pathLst>
                <a:path w="1466" h="1561" extrusionOk="0">
                  <a:moveTo>
                    <a:pt x="1" y="1"/>
                  </a:moveTo>
                  <a:lnTo>
                    <a:pt x="1251" y="1560"/>
                  </a:lnTo>
                  <a:cubicBezTo>
                    <a:pt x="1298" y="1501"/>
                    <a:pt x="1370" y="1453"/>
                    <a:pt x="1465" y="1406"/>
                  </a:cubicBez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1"/>
            <p:cNvSpPr/>
            <p:nvPr/>
          </p:nvSpPr>
          <p:spPr>
            <a:xfrm>
              <a:off x="5412275" y="940125"/>
              <a:ext cx="30075" cy="14900"/>
            </a:xfrm>
            <a:custGeom>
              <a:avLst/>
              <a:gdLst/>
              <a:ahLst/>
              <a:cxnLst/>
              <a:rect l="l" t="t" r="r" b="b"/>
              <a:pathLst>
                <a:path w="1203" h="596" extrusionOk="0">
                  <a:moveTo>
                    <a:pt x="0" y="1"/>
                  </a:moveTo>
                  <a:lnTo>
                    <a:pt x="1084" y="596"/>
                  </a:lnTo>
                  <a:cubicBezTo>
                    <a:pt x="1108" y="489"/>
                    <a:pt x="1143" y="417"/>
                    <a:pt x="1203" y="358"/>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1"/>
            <p:cNvSpPr/>
            <p:nvPr/>
          </p:nvSpPr>
          <p:spPr>
            <a:xfrm>
              <a:off x="5448000" y="940125"/>
              <a:ext cx="7750" cy="6575"/>
            </a:xfrm>
            <a:custGeom>
              <a:avLst/>
              <a:gdLst/>
              <a:ahLst/>
              <a:cxnLst/>
              <a:rect l="l" t="t" r="r" b="b"/>
              <a:pathLst>
                <a:path w="310" h="263" extrusionOk="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1"/>
            <p:cNvSpPr/>
            <p:nvPr/>
          </p:nvSpPr>
          <p:spPr>
            <a:xfrm>
              <a:off x="5654850" y="939825"/>
              <a:ext cx="128625" cy="201250"/>
            </a:xfrm>
            <a:custGeom>
              <a:avLst/>
              <a:gdLst/>
              <a:ahLst/>
              <a:cxnLst/>
              <a:rect l="l" t="t" r="r" b="b"/>
              <a:pathLst>
                <a:path w="5145" h="8050" extrusionOk="0">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1"/>
            <p:cNvSpPr/>
            <p:nvPr/>
          </p:nvSpPr>
          <p:spPr>
            <a:xfrm>
              <a:off x="5575375" y="939825"/>
              <a:ext cx="14925" cy="36050"/>
            </a:xfrm>
            <a:custGeom>
              <a:avLst/>
              <a:gdLst/>
              <a:ahLst/>
              <a:cxnLst/>
              <a:rect l="l" t="t" r="r" b="b"/>
              <a:pathLst>
                <a:path w="597" h="1442" extrusionOk="0">
                  <a:moveTo>
                    <a:pt x="346" y="1"/>
                  </a:moveTo>
                  <a:lnTo>
                    <a:pt x="1" y="1370"/>
                  </a:lnTo>
                  <a:cubicBezTo>
                    <a:pt x="96" y="1370"/>
                    <a:pt x="180" y="1394"/>
                    <a:pt x="239" y="1441"/>
                  </a:cubicBez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1"/>
            <p:cNvSpPr/>
            <p:nvPr/>
          </p:nvSpPr>
          <p:spPr>
            <a:xfrm>
              <a:off x="5742075" y="939825"/>
              <a:ext cx="47350" cy="198275"/>
            </a:xfrm>
            <a:custGeom>
              <a:avLst/>
              <a:gdLst/>
              <a:ahLst/>
              <a:cxnLst/>
              <a:rect l="l" t="t" r="r" b="b"/>
              <a:pathLst>
                <a:path w="1894" h="7931" extrusionOk="0">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1"/>
            <p:cNvSpPr/>
            <p:nvPr/>
          </p:nvSpPr>
          <p:spPr>
            <a:xfrm>
              <a:off x="5789400" y="1164550"/>
              <a:ext cx="90525" cy="353650"/>
            </a:xfrm>
            <a:custGeom>
              <a:avLst/>
              <a:gdLst/>
              <a:ahLst/>
              <a:cxnLst/>
              <a:rect l="l" t="t" r="r" b="b"/>
              <a:pathLst>
                <a:path w="3621" h="14146" extrusionOk="0">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1"/>
            <p:cNvSpPr/>
            <p:nvPr/>
          </p:nvSpPr>
          <p:spPr>
            <a:xfrm>
              <a:off x="6017400" y="939525"/>
              <a:ext cx="8075" cy="4500"/>
            </a:xfrm>
            <a:custGeom>
              <a:avLst/>
              <a:gdLst/>
              <a:ahLst/>
              <a:cxnLst/>
              <a:rect l="l" t="t" r="r" b="b"/>
              <a:pathLst>
                <a:path w="323" h="180" extrusionOk="0">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1"/>
            <p:cNvSpPr/>
            <p:nvPr/>
          </p:nvSpPr>
          <p:spPr>
            <a:xfrm>
              <a:off x="5798625" y="956500"/>
              <a:ext cx="225350" cy="187850"/>
            </a:xfrm>
            <a:custGeom>
              <a:avLst/>
              <a:gdLst/>
              <a:ahLst/>
              <a:cxnLst/>
              <a:rect l="l" t="t" r="r" b="b"/>
              <a:pathLst>
                <a:path w="9014" h="7514" extrusionOk="0">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1"/>
            <p:cNvSpPr/>
            <p:nvPr/>
          </p:nvSpPr>
          <p:spPr>
            <a:xfrm>
              <a:off x="6031700" y="959775"/>
              <a:ext cx="71750" cy="111650"/>
            </a:xfrm>
            <a:custGeom>
              <a:avLst/>
              <a:gdLst/>
              <a:ahLst/>
              <a:cxnLst/>
              <a:rect l="l" t="t" r="r" b="b"/>
              <a:pathLst>
                <a:path w="2870" h="4466" extrusionOk="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1"/>
            <p:cNvSpPr/>
            <p:nvPr/>
          </p:nvSpPr>
          <p:spPr>
            <a:xfrm>
              <a:off x="6036450" y="939825"/>
              <a:ext cx="12825" cy="7475"/>
            </a:xfrm>
            <a:custGeom>
              <a:avLst/>
              <a:gdLst/>
              <a:ahLst/>
              <a:cxnLst/>
              <a:rect l="l" t="t" r="r" b="b"/>
              <a:pathLst>
                <a:path w="513" h="299" extrusionOk="0">
                  <a:moveTo>
                    <a:pt x="108" y="1"/>
                  </a:moveTo>
                  <a:lnTo>
                    <a:pt x="1" y="84"/>
                  </a:lnTo>
                  <a:cubicBezTo>
                    <a:pt x="48" y="120"/>
                    <a:pt x="96" y="155"/>
                    <a:pt x="120" y="203"/>
                  </a:cubicBezTo>
                  <a:lnTo>
                    <a:pt x="167" y="298"/>
                  </a:lnTo>
                  <a:lnTo>
                    <a:pt x="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1"/>
            <p:cNvSpPr/>
            <p:nvPr/>
          </p:nvSpPr>
          <p:spPr>
            <a:xfrm>
              <a:off x="5965325" y="1184200"/>
              <a:ext cx="453050" cy="198075"/>
            </a:xfrm>
            <a:custGeom>
              <a:avLst/>
              <a:gdLst/>
              <a:ahLst/>
              <a:cxnLst/>
              <a:rect l="l" t="t" r="r" b="b"/>
              <a:pathLst>
                <a:path w="18122" h="7923" extrusionOk="0">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1"/>
            <p:cNvSpPr/>
            <p:nvPr/>
          </p:nvSpPr>
          <p:spPr>
            <a:xfrm>
              <a:off x="6126650" y="939825"/>
              <a:ext cx="68775" cy="119975"/>
            </a:xfrm>
            <a:custGeom>
              <a:avLst/>
              <a:gdLst/>
              <a:ahLst/>
              <a:cxnLst/>
              <a:rect l="l" t="t" r="r" b="b"/>
              <a:pathLst>
                <a:path w="2751" h="4799" extrusionOk="0">
                  <a:moveTo>
                    <a:pt x="2465" y="1"/>
                  </a:moveTo>
                  <a:lnTo>
                    <a:pt x="0" y="4739"/>
                  </a:lnTo>
                  <a:cubicBezTo>
                    <a:pt x="84" y="4763"/>
                    <a:pt x="179" y="4775"/>
                    <a:pt x="250" y="4799"/>
                  </a:cubicBezTo>
                  <a:lnTo>
                    <a:pt x="2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1"/>
            <p:cNvSpPr/>
            <p:nvPr/>
          </p:nvSpPr>
          <p:spPr>
            <a:xfrm>
              <a:off x="5887625" y="1106525"/>
              <a:ext cx="218800" cy="414050"/>
            </a:xfrm>
            <a:custGeom>
              <a:avLst/>
              <a:gdLst/>
              <a:ahLst/>
              <a:cxnLst/>
              <a:rect l="l" t="t" r="r" b="b"/>
              <a:pathLst>
                <a:path w="8752" h="16562" extrusionOk="0">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1"/>
            <p:cNvSpPr/>
            <p:nvPr/>
          </p:nvSpPr>
          <p:spPr>
            <a:xfrm>
              <a:off x="4762775" y="1114700"/>
              <a:ext cx="59275" cy="58100"/>
            </a:xfrm>
            <a:custGeom>
              <a:avLst/>
              <a:gdLst/>
              <a:ahLst/>
              <a:cxnLst/>
              <a:rect l="l" t="t" r="r" b="b"/>
              <a:pathLst>
                <a:path w="2371" h="2324" extrusionOk="0">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1"/>
            <p:cNvSpPr/>
            <p:nvPr/>
          </p:nvSpPr>
          <p:spPr>
            <a:xfrm>
              <a:off x="4558600" y="1391375"/>
              <a:ext cx="30975" cy="29875"/>
            </a:xfrm>
            <a:custGeom>
              <a:avLst/>
              <a:gdLst/>
              <a:ahLst/>
              <a:cxnLst/>
              <a:rect l="l" t="t" r="r" b="b"/>
              <a:pathLst>
                <a:path w="1239" h="1195" extrusionOk="0">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1"/>
            <p:cNvSpPr/>
            <p:nvPr/>
          </p:nvSpPr>
          <p:spPr>
            <a:xfrm>
              <a:off x="4196350" y="1025325"/>
              <a:ext cx="30075" cy="30150"/>
            </a:xfrm>
            <a:custGeom>
              <a:avLst/>
              <a:gdLst/>
              <a:ahLst/>
              <a:cxnLst/>
              <a:rect l="l" t="t" r="r" b="b"/>
              <a:pathLst>
                <a:path w="1203" h="1206" extrusionOk="0">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1"/>
            <p:cNvSpPr/>
            <p:nvPr/>
          </p:nvSpPr>
          <p:spPr>
            <a:xfrm>
              <a:off x="4432100" y="1005225"/>
              <a:ext cx="30075" cy="29900"/>
            </a:xfrm>
            <a:custGeom>
              <a:avLst/>
              <a:gdLst/>
              <a:ahLst/>
              <a:cxnLst/>
              <a:rect l="l" t="t" r="r" b="b"/>
              <a:pathLst>
                <a:path w="1203" h="1196" extrusionOk="0">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1"/>
            <p:cNvSpPr/>
            <p:nvPr/>
          </p:nvSpPr>
          <p:spPr>
            <a:xfrm>
              <a:off x="4392800" y="1332150"/>
              <a:ext cx="9850" cy="10525"/>
            </a:xfrm>
            <a:custGeom>
              <a:avLst/>
              <a:gdLst/>
              <a:ahLst/>
              <a:cxnLst/>
              <a:rect l="l" t="t" r="r" b="b"/>
              <a:pathLst>
                <a:path w="394" h="421" extrusionOk="0">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1"/>
            <p:cNvSpPr/>
            <p:nvPr/>
          </p:nvSpPr>
          <p:spPr>
            <a:xfrm>
              <a:off x="5860550" y="1516575"/>
              <a:ext cx="42275" cy="40975"/>
            </a:xfrm>
            <a:custGeom>
              <a:avLst/>
              <a:gdLst/>
              <a:ahLst/>
              <a:cxnLst/>
              <a:rect l="l" t="t" r="r" b="b"/>
              <a:pathLst>
                <a:path w="1691" h="1639" extrusionOk="0">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1"/>
            <p:cNvSpPr/>
            <p:nvPr/>
          </p:nvSpPr>
          <p:spPr>
            <a:xfrm>
              <a:off x="5775700" y="1136275"/>
              <a:ext cx="29800" cy="28900"/>
            </a:xfrm>
            <a:custGeom>
              <a:avLst/>
              <a:gdLst/>
              <a:ahLst/>
              <a:cxnLst/>
              <a:rect l="l" t="t" r="r" b="b"/>
              <a:pathLst>
                <a:path w="1192" h="1156" extrusionOk="0">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1"/>
            <p:cNvSpPr/>
            <p:nvPr/>
          </p:nvSpPr>
          <p:spPr>
            <a:xfrm>
              <a:off x="5559325" y="973750"/>
              <a:ext cx="30375" cy="28950"/>
            </a:xfrm>
            <a:custGeom>
              <a:avLst/>
              <a:gdLst/>
              <a:ahLst/>
              <a:cxnLst/>
              <a:rect l="l" t="t" r="r" b="b"/>
              <a:pathLst>
                <a:path w="1215" h="1158" extrusionOk="0">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1"/>
            <p:cNvSpPr/>
            <p:nvPr/>
          </p:nvSpPr>
          <p:spPr>
            <a:xfrm>
              <a:off x="4618425" y="1217425"/>
              <a:ext cx="22050" cy="20375"/>
            </a:xfrm>
            <a:custGeom>
              <a:avLst/>
              <a:gdLst/>
              <a:ahLst/>
              <a:cxnLst/>
              <a:rect l="l" t="t" r="r" b="b"/>
              <a:pathLst>
                <a:path w="882" h="815" extrusionOk="0">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1"/>
            <p:cNvSpPr/>
            <p:nvPr/>
          </p:nvSpPr>
          <p:spPr>
            <a:xfrm>
              <a:off x="5439650" y="946275"/>
              <a:ext cx="21175" cy="20375"/>
            </a:xfrm>
            <a:custGeom>
              <a:avLst/>
              <a:gdLst/>
              <a:ahLst/>
              <a:cxnLst/>
              <a:rect l="l" t="t" r="r" b="b"/>
              <a:pathLst>
                <a:path w="847" h="815" extrusionOk="0">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1"/>
            <p:cNvSpPr/>
            <p:nvPr/>
          </p:nvSpPr>
          <p:spPr>
            <a:xfrm>
              <a:off x="5341125" y="1157350"/>
              <a:ext cx="21450" cy="20100"/>
            </a:xfrm>
            <a:custGeom>
              <a:avLst/>
              <a:gdLst/>
              <a:ahLst/>
              <a:cxnLst/>
              <a:rect l="l" t="t" r="r" b="b"/>
              <a:pathLst>
                <a:path w="858" h="804" extrusionOk="0">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1"/>
            <p:cNvSpPr/>
            <p:nvPr/>
          </p:nvSpPr>
          <p:spPr>
            <a:xfrm>
              <a:off x="4884825" y="973175"/>
              <a:ext cx="20850" cy="20850"/>
            </a:xfrm>
            <a:custGeom>
              <a:avLst/>
              <a:gdLst/>
              <a:ahLst/>
              <a:cxnLst/>
              <a:rect l="l" t="t" r="r" b="b"/>
              <a:pathLst>
                <a:path w="834" h="834" extrusionOk="0">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1"/>
            <p:cNvSpPr/>
            <p:nvPr/>
          </p:nvSpPr>
          <p:spPr>
            <a:xfrm>
              <a:off x="3994525" y="940125"/>
              <a:ext cx="20575" cy="10200"/>
            </a:xfrm>
            <a:custGeom>
              <a:avLst/>
              <a:gdLst/>
              <a:ahLst/>
              <a:cxnLst/>
              <a:rect l="l" t="t" r="r" b="b"/>
              <a:pathLst>
                <a:path w="823" h="408" extrusionOk="0">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1"/>
            <p:cNvSpPr/>
            <p:nvPr/>
          </p:nvSpPr>
          <p:spPr>
            <a:xfrm>
              <a:off x="4521100" y="1262650"/>
              <a:ext cx="21150" cy="20400"/>
            </a:xfrm>
            <a:custGeom>
              <a:avLst/>
              <a:gdLst/>
              <a:ahLst/>
              <a:cxnLst/>
              <a:rect l="l" t="t" r="r" b="b"/>
              <a:pathLst>
                <a:path w="846" h="816" extrusionOk="0">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1"/>
            <p:cNvSpPr/>
            <p:nvPr/>
          </p:nvSpPr>
          <p:spPr>
            <a:xfrm>
              <a:off x="3877250" y="1014750"/>
              <a:ext cx="22050" cy="20675"/>
            </a:xfrm>
            <a:custGeom>
              <a:avLst/>
              <a:gdLst/>
              <a:ahLst/>
              <a:cxnLst/>
              <a:rect l="l" t="t" r="r" b="b"/>
              <a:pathLst>
                <a:path w="882" h="827" extrusionOk="0">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1"/>
            <p:cNvSpPr/>
            <p:nvPr/>
          </p:nvSpPr>
          <p:spPr>
            <a:xfrm>
              <a:off x="6017400" y="939525"/>
              <a:ext cx="25025" cy="23025"/>
            </a:xfrm>
            <a:custGeom>
              <a:avLst/>
              <a:gdLst/>
              <a:ahLst/>
              <a:cxnLst/>
              <a:rect l="l" t="t" r="r" b="b"/>
              <a:pathLst>
                <a:path w="1001" h="921" extrusionOk="0">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1"/>
            <p:cNvSpPr/>
            <p:nvPr/>
          </p:nvSpPr>
          <p:spPr>
            <a:xfrm>
              <a:off x="4869650" y="949325"/>
              <a:ext cx="12825" cy="12000"/>
            </a:xfrm>
            <a:custGeom>
              <a:avLst/>
              <a:gdLst/>
              <a:ahLst/>
              <a:cxnLst/>
              <a:rect l="l" t="t" r="r" b="b"/>
              <a:pathLst>
                <a:path w="513" h="480" extrusionOk="0">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1"/>
            <p:cNvSpPr/>
            <p:nvPr/>
          </p:nvSpPr>
          <p:spPr>
            <a:xfrm>
              <a:off x="4743150" y="1107375"/>
              <a:ext cx="12225" cy="12000"/>
            </a:xfrm>
            <a:custGeom>
              <a:avLst/>
              <a:gdLst/>
              <a:ahLst/>
              <a:cxnLst/>
              <a:rect l="l" t="t" r="r" b="b"/>
              <a:pathLst>
                <a:path w="489" h="480" extrusionOk="0">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1"/>
            <p:cNvSpPr/>
            <p:nvPr/>
          </p:nvSpPr>
          <p:spPr>
            <a:xfrm>
              <a:off x="4242175" y="940725"/>
              <a:ext cx="12525" cy="11700"/>
            </a:xfrm>
            <a:custGeom>
              <a:avLst/>
              <a:gdLst/>
              <a:ahLst/>
              <a:cxnLst/>
              <a:rect l="l" t="t" r="r" b="b"/>
              <a:pathLst>
                <a:path w="501" h="468" extrusionOk="0">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1"/>
            <p:cNvSpPr/>
            <p:nvPr/>
          </p:nvSpPr>
          <p:spPr>
            <a:xfrm>
              <a:off x="4657125" y="1097575"/>
              <a:ext cx="11925" cy="11350"/>
            </a:xfrm>
            <a:custGeom>
              <a:avLst/>
              <a:gdLst/>
              <a:ahLst/>
              <a:cxnLst/>
              <a:rect l="l" t="t" r="r" b="b"/>
              <a:pathLst>
                <a:path w="477" h="454" extrusionOk="0">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1"/>
            <p:cNvSpPr/>
            <p:nvPr/>
          </p:nvSpPr>
          <p:spPr>
            <a:xfrm>
              <a:off x="5125025" y="1028500"/>
              <a:ext cx="12525" cy="12050"/>
            </a:xfrm>
            <a:custGeom>
              <a:avLst/>
              <a:gdLst/>
              <a:ahLst/>
              <a:cxnLst/>
              <a:rect l="l" t="t" r="r" b="b"/>
              <a:pathLst>
                <a:path w="501" h="482" extrusionOk="0">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1"/>
            <p:cNvSpPr/>
            <p:nvPr/>
          </p:nvSpPr>
          <p:spPr>
            <a:xfrm>
              <a:off x="6093300" y="1058450"/>
              <a:ext cx="60150" cy="57725"/>
            </a:xfrm>
            <a:custGeom>
              <a:avLst/>
              <a:gdLst/>
              <a:ahLst/>
              <a:cxnLst/>
              <a:rect l="l" t="t" r="r" b="b"/>
              <a:pathLst>
                <a:path w="2406" h="2309" extrusionOk="0">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6" name="Google Shape;2756;p21"/>
          <p:cNvGrpSpPr/>
          <p:nvPr/>
        </p:nvGrpSpPr>
        <p:grpSpPr>
          <a:xfrm flipH="1">
            <a:off x="2" y="-63"/>
            <a:ext cx="3574601" cy="869376"/>
            <a:chOff x="3877250" y="939525"/>
            <a:chExt cx="2541125" cy="618025"/>
          </a:xfrm>
        </p:grpSpPr>
        <p:sp>
          <p:nvSpPr>
            <p:cNvPr id="2757" name="Google Shape;2757;p21"/>
            <p:cNvSpPr/>
            <p:nvPr/>
          </p:nvSpPr>
          <p:spPr>
            <a:xfrm>
              <a:off x="4697300" y="939825"/>
              <a:ext cx="57475" cy="13725"/>
            </a:xfrm>
            <a:custGeom>
              <a:avLst/>
              <a:gdLst/>
              <a:ahLst/>
              <a:cxnLst/>
              <a:rect l="l" t="t" r="r" b="b"/>
              <a:pathLst>
                <a:path w="2299" h="549" extrusionOk="0">
                  <a:moveTo>
                    <a:pt x="1" y="1"/>
                  </a:moveTo>
                  <a:lnTo>
                    <a:pt x="2298" y="548"/>
                  </a:lnTo>
                  <a:lnTo>
                    <a:pt x="2251" y="263"/>
                  </a:lnTo>
                  <a:lnTo>
                    <a:pt x="1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1"/>
            <p:cNvSpPr/>
            <p:nvPr/>
          </p:nvSpPr>
          <p:spPr>
            <a:xfrm>
              <a:off x="4760400" y="947875"/>
              <a:ext cx="126525" cy="36025"/>
            </a:xfrm>
            <a:custGeom>
              <a:avLst/>
              <a:gdLst/>
              <a:ahLst/>
              <a:cxnLst/>
              <a:rect l="l" t="t" r="r" b="b"/>
              <a:pathLst>
                <a:path w="5061" h="1441" extrusionOk="0">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1"/>
            <p:cNvSpPr/>
            <p:nvPr/>
          </p:nvSpPr>
          <p:spPr>
            <a:xfrm>
              <a:off x="3888875" y="939825"/>
              <a:ext cx="51500" cy="75925"/>
            </a:xfrm>
            <a:custGeom>
              <a:avLst/>
              <a:gdLst/>
              <a:ahLst/>
              <a:cxnLst/>
              <a:rect l="l" t="t" r="r" b="b"/>
              <a:pathLst>
                <a:path w="2060" h="3037" extrusionOk="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1"/>
            <p:cNvSpPr/>
            <p:nvPr/>
          </p:nvSpPr>
          <p:spPr>
            <a:xfrm>
              <a:off x="4222250" y="939825"/>
              <a:ext cx="22050" cy="8950"/>
            </a:xfrm>
            <a:custGeom>
              <a:avLst/>
              <a:gdLst/>
              <a:ahLst/>
              <a:cxnLst/>
              <a:rect l="l" t="t" r="r" b="b"/>
              <a:pathLst>
                <a:path w="882" h="358" extrusionOk="0">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1"/>
            <p:cNvSpPr/>
            <p:nvPr/>
          </p:nvSpPr>
          <p:spPr>
            <a:xfrm>
              <a:off x="3894225" y="942800"/>
              <a:ext cx="103300" cy="77725"/>
            </a:xfrm>
            <a:custGeom>
              <a:avLst/>
              <a:gdLst/>
              <a:ahLst/>
              <a:cxnLst/>
              <a:rect l="l" t="t" r="r" b="b"/>
              <a:pathLst>
                <a:path w="4132" h="3109" extrusionOk="0">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1"/>
            <p:cNvSpPr/>
            <p:nvPr/>
          </p:nvSpPr>
          <p:spPr>
            <a:xfrm>
              <a:off x="4006450" y="946075"/>
              <a:ext cx="190525" cy="100350"/>
            </a:xfrm>
            <a:custGeom>
              <a:avLst/>
              <a:gdLst/>
              <a:ahLst/>
              <a:cxnLst/>
              <a:rect l="l" t="t" r="r" b="b"/>
              <a:pathLst>
                <a:path w="7621" h="4014" extrusionOk="0">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1"/>
            <p:cNvSpPr/>
            <p:nvPr/>
          </p:nvSpPr>
          <p:spPr>
            <a:xfrm>
              <a:off x="3987100" y="939825"/>
              <a:ext cx="8350" cy="4500"/>
            </a:xfrm>
            <a:custGeom>
              <a:avLst/>
              <a:gdLst/>
              <a:ahLst/>
              <a:cxnLst/>
              <a:rect l="l" t="t" r="r" b="b"/>
              <a:pathLst>
                <a:path w="334" h="180" extrusionOk="0">
                  <a:moveTo>
                    <a:pt x="0" y="1"/>
                  </a:moveTo>
                  <a:lnTo>
                    <a:pt x="226" y="120"/>
                  </a:lnTo>
                  <a:lnTo>
                    <a:pt x="334" y="179"/>
                  </a:lnTo>
                  <a:cubicBezTo>
                    <a:pt x="310" y="132"/>
                    <a:pt x="298" y="84"/>
                    <a:pt x="298" y="36"/>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1"/>
            <p:cNvSpPr/>
            <p:nvPr/>
          </p:nvSpPr>
          <p:spPr>
            <a:xfrm>
              <a:off x="4215100" y="1051750"/>
              <a:ext cx="184275" cy="282800"/>
            </a:xfrm>
            <a:custGeom>
              <a:avLst/>
              <a:gdLst/>
              <a:ahLst/>
              <a:cxnLst/>
              <a:rect l="l" t="t" r="r" b="b"/>
              <a:pathLst>
                <a:path w="7371" h="11312" extrusionOk="0">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1"/>
            <p:cNvSpPr/>
            <p:nvPr/>
          </p:nvSpPr>
          <p:spPr>
            <a:xfrm>
              <a:off x="4399650" y="1275000"/>
              <a:ext cx="125925" cy="62825"/>
            </a:xfrm>
            <a:custGeom>
              <a:avLst/>
              <a:gdLst/>
              <a:ahLst/>
              <a:cxnLst/>
              <a:rect l="l" t="t" r="r" b="b"/>
              <a:pathLst>
                <a:path w="5037" h="2513" extrusionOk="0">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1"/>
            <p:cNvSpPr/>
            <p:nvPr/>
          </p:nvSpPr>
          <p:spPr>
            <a:xfrm>
              <a:off x="4213300" y="950850"/>
              <a:ext cx="37250" cy="77700"/>
            </a:xfrm>
            <a:custGeom>
              <a:avLst/>
              <a:gdLst/>
              <a:ahLst/>
              <a:cxnLst/>
              <a:rect l="l" t="t" r="r" b="b"/>
              <a:pathLst>
                <a:path w="1490" h="3108" extrusionOk="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1"/>
            <p:cNvSpPr/>
            <p:nvPr/>
          </p:nvSpPr>
          <p:spPr>
            <a:xfrm>
              <a:off x="4248425" y="939825"/>
              <a:ext cx="7475" cy="3600"/>
            </a:xfrm>
            <a:custGeom>
              <a:avLst/>
              <a:gdLst/>
              <a:ahLst/>
              <a:cxnLst/>
              <a:rect l="l" t="t" r="r" b="b"/>
              <a:pathLst>
                <a:path w="299" h="144" extrusionOk="0">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1"/>
            <p:cNvSpPr/>
            <p:nvPr/>
          </p:nvSpPr>
          <p:spPr>
            <a:xfrm>
              <a:off x="4253500" y="942650"/>
              <a:ext cx="181900" cy="74600"/>
            </a:xfrm>
            <a:custGeom>
              <a:avLst/>
              <a:gdLst/>
              <a:ahLst/>
              <a:cxnLst/>
              <a:rect l="l" t="t" r="r" b="b"/>
              <a:pathLst>
                <a:path w="7276" h="2984" extrusionOk="0">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1"/>
            <p:cNvSpPr/>
            <p:nvPr/>
          </p:nvSpPr>
          <p:spPr>
            <a:xfrm>
              <a:off x="4459775" y="1021675"/>
              <a:ext cx="198850" cy="82475"/>
            </a:xfrm>
            <a:custGeom>
              <a:avLst/>
              <a:gdLst/>
              <a:ahLst/>
              <a:cxnLst/>
              <a:rect l="l" t="t" r="r" b="b"/>
              <a:pathLst>
                <a:path w="7954" h="3299" extrusionOk="0">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1"/>
            <p:cNvSpPr/>
            <p:nvPr/>
          </p:nvSpPr>
          <p:spPr>
            <a:xfrm>
              <a:off x="4418400" y="939825"/>
              <a:ext cx="27100" cy="67300"/>
            </a:xfrm>
            <a:custGeom>
              <a:avLst/>
              <a:gdLst/>
              <a:ahLst/>
              <a:cxnLst/>
              <a:rect l="l" t="t" r="r" b="b"/>
              <a:pathLst>
                <a:path w="1084" h="2692" extrusionOk="0">
                  <a:moveTo>
                    <a:pt x="0" y="1"/>
                  </a:moveTo>
                  <a:lnTo>
                    <a:pt x="846" y="2691"/>
                  </a:lnTo>
                  <a:cubicBezTo>
                    <a:pt x="917" y="2644"/>
                    <a:pt x="1001" y="2620"/>
                    <a:pt x="1084" y="2596"/>
                  </a:cubicBez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1"/>
            <p:cNvSpPr/>
            <p:nvPr/>
          </p:nvSpPr>
          <p:spPr>
            <a:xfrm>
              <a:off x="4448750" y="1033600"/>
              <a:ext cx="82475" cy="232175"/>
            </a:xfrm>
            <a:custGeom>
              <a:avLst/>
              <a:gdLst/>
              <a:ahLst/>
              <a:cxnLst/>
              <a:rect l="l" t="t" r="r" b="b"/>
              <a:pathLst>
                <a:path w="3299" h="9287" extrusionOk="0">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1"/>
            <p:cNvSpPr/>
            <p:nvPr/>
          </p:nvSpPr>
          <p:spPr>
            <a:xfrm>
              <a:off x="4530625" y="1282125"/>
              <a:ext cx="42875" cy="110750"/>
            </a:xfrm>
            <a:custGeom>
              <a:avLst/>
              <a:gdLst/>
              <a:ahLst/>
              <a:cxnLst/>
              <a:rect l="l" t="t" r="r" b="b"/>
              <a:pathLst>
                <a:path w="1715" h="4430" extrusionOk="0">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1"/>
            <p:cNvSpPr/>
            <p:nvPr/>
          </p:nvSpPr>
          <p:spPr>
            <a:xfrm>
              <a:off x="4539550" y="1228550"/>
              <a:ext cx="81275" cy="44675"/>
            </a:xfrm>
            <a:custGeom>
              <a:avLst/>
              <a:gdLst/>
              <a:ahLst/>
              <a:cxnLst/>
              <a:rect l="l" t="t" r="r" b="b"/>
              <a:pathLst>
                <a:path w="3251" h="1787" extrusionOk="0">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1"/>
            <p:cNvSpPr/>
            <p:nvPr/>
          </p:nvSpPr>
          <p:spPr>
            <a:xfrm>
              <a:off x="4665450" y="1102950"/>
              <a:ext cx="99750" cy="35750"/>
            </a:xfrm>
            <a:custGeom>
              <a:avLst/>
              <a:gdLst/>
              <a:ahLst/>
              <a:cxnLst/>
              <a:rect l="l" t="t" r="r" b="b"/>
              <a:pathLst>
                <a:path w="3990" h="1430" extrusionOk="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1"/>
            <p:cNvSpPr/>
            <p:nvPr/>
          </p:nvSpPr>
          <p:spPr>
            <a:xfrm>
              <a:off x="4576150" y="1236000"/>
              <a:ext cx="52125" cy="157775"/>
            </a:xfrm>
            <a:custGeom>
              <a:avLst/>
              <a:gdLst/>
              <a:ahLst/>
              <a:cxnLst/>
              <a:rect l="l" t="t" r="r" b="b"/>
              <a:pathLst>
                <a:path w="2085" h="6311" extrusionOk="0">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1"/>
            <p:cNvSpPr/>
            <p:nvPr/>
          </p:nvSpPr>
          <p:spPr>
            <a:xfrm>
              <a:off x="4627050" y="1106525"/>
              <a:ext cx="36050" cy="112225"/>
            </a:xfrm>
            <a:custGeom>
              <a:avLst/>
              <a:gdLst/>
              <a:ahLst/>
              <a:cxnLst/>
              <a:rect l="l" t="t" r="r" b="b"/>
              <a:pathLst>
                <a:path w="1442" h="4489" extrusionOk="0">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1"/>
            <p:cNvSpPr/>
            <p:nvPr/>
          </p:nvSpPr>
          <p:spPr>
            <a:xfrm>
              <a:off x="4658600" y="939825"/>
              <a:ext cx="18475" cy="159275"/>
            </a:xfrm>
            <a:custGeom>
              <a:avLst/>
              <a:gdLst/>
              <a:ahLst/>
              <a:cxnLst/>
              <a:rect l="l" t="t" r="r" b="b"/>
              <a:pathLst>
                <a:path w="739" h="6371" extrusionOk="0">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1"/>
            <p:cNvSpPr/>
            <p:nvPr/>
          </p:nvSpPr>
          <p:spPr>
            <a:xfrm>
              <a:off x="4752075" y="939825"/>
              <a:ext cx="37225" cy="176550"/>
            </a:xfrm>
            <a:custGeom>
              <a:avLst/>
              <a:gdLst/>
              <a:ahLst/>
              <a:cxnLst/>
              <a:rect l="l" t="t" r="r" b="b"/>
              <a:pathLst>
                <a:path w="1489" h="7062" extrusionOk="0">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1"/>
            <p:cNvSpPr/>
            <p:nvPr/>
          </p:nvSpPr>
          <p:spPr>
            <a:xfrm>
              <a:off x="4804450" y="989825"/>
              <a:ext cx="88725" cy="131000"/>
            </a:xfrm>
            <a:custGeom>
              <a:avLst/>
              <a:gdLst/>
              <a:ahLst/>
              <a:cxnLst/>
              <a:rect l="l" t="t" r="r" b="b"/>
              <a:pathLst>
                <a:path w="3549" h="5240" extrusionOk="0">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1"/>
            <p:cNvSpPr/>
            <p:nvPr/>
          </p:nvSpPr>
          <p:spPr>
            <a:xfrm>
              <a:off x="4897925" y="939825"/>
              <a:ext cx="29775" cy="37525"/>
            </a:xfrm>
            <a:custGeom>
              <a:avLst/>
              <a:gdLst/>
              <a:ahLst/>
              <a:cxnLst/>
              <a:rect l="l" t="t" r="r" b="b"/>
              <a:pathLst>
                <a:path w="1191" h="1501" extrusionOk="0">
                  <a:moveTo>
                    <a:pt x="881" y="1"/>
                  </a:moveTo>
                  <a:lnTo>
                    <a:pt x="0" y="1346"/>
                  </a:lnTo>
                  <a:cubicBezTo>
                    <a:pt x="96" y="1382"/>
                    <a:pt x="167" y="1429"/>
                    <a:pt x="227" y="1501"/>
                  </a:cubicBezTo>
                  <a:lnTo>
                    <a:pt x="1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1"/>
            <p:cNvSpPr/>
            <p:nvPr/>
          </p:nvSpPr>
          <p:spPr>
            <a:xfrm>
              <a:off x="4904775" y="979125"/>
              <a:ext cx="209875" cy="36925"/>
            </a:xfrm>
            <a:custGeom>
              <a:avLst/>
              <a:gdLst/>
              <a:ahLst/>
              <a:cxnLst/>
              <a:rect l="l" t="t" r="r" b="b"/>
              <a:pathLst>
                <a:path w="8395" h="1477" extrusionOk="0">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1"/>
            <p:cNvSpPr/>
            <p:nvPr/>
          </p:nvSpPr>
          <p:spPr>
            <a:xfrm>
              <a:off x="5115500" y="939825"/>
              <a:ext cx="73850" cy="73250"/>
            </a:xfrm>
            <a:custGeom>
              <a:avLst/>
              <a:gdLst/>
              <a:ahLst/>
              <a:cxnLst/>
              <a:rect l="l" t="t" r="r" b="b"/>
              <a:pathLst>
                <a:path w="2954" h="2930" extrusionOk="0">
                  <a:moveTo>
                    <a:pt x="2608" y="1"/>
                  </a:moveTo>
                  <a:lnTo>
                    <a:pt x="1" y="2775"/>
                  </a:lnTo>
                  <a:lnTo>
                    <a:pt x="227" y="2930"/>
                  </a:lnTo>
                  <a:lnTo>
                    <a:pt x="295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1"/>
            <p:cNvSpPr/>
            <p:nvPr/>
          </p:nvSpPr>
          <p:spPr>
            <a:xfrm>
              <a:off x="4996450" y="939825"/>
              <a:ext cx="347975" cy="224175"/>
            </a:xfrm>
            <a:custGeom>
              <a:avLst/>
              <a:gdLst/>
              <a:ahLst/>
              <a:cxnLst/>
              <a:rect l="l" t="t" r="r" b="b"/>
              <a:pathLst>
                <a:path w="13919" h="8967" extrusionOk="0">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1"/>
            <p:cNvSpPr/>
            <p:nvPr/>
          </p:nvSpPr>
          <p:spPr>
            <a:xfrm>
              <a:off x="5192300" y="939825"/>
              <a:ext cx="157775" cy="220900"/>
            </a:xfrm>
            <a:custGeom>
              <a:avLst/>
              <a:gdLst/>
              <a:ahLst/>
              <a:cxnLst/>
              <a:rect l="l" t="t" r="r" b="b"/>
              <a:pathLst>
                <a:path w="6311" h="8836" extrusionOk="0">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1"/>
            <p:cNvSpPr/>
            <p:nvPr/>
          </p:nvSpPr>
          <p:spPr>
            <a:xfrm>
              <a:off x="5357500" y="995500"/>
              <a:ext cx="208675" cy="168500"/>
            </a:xfrm>
            <a:custGeom>
              <a:avLst/>
              <a:gdLst/>
              <a:ahLst/>
              <a:cxnLst/>
              <a:rect l="l" t="t" r="r" b="b"/>
              <a:pathLst>
                <a:path w="8347" h="6740" extrusionOk="0">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1"/>
            <p:cNvSpPr/>
            <p:nvPr/>
          </p:nvSpPr>
          <p:spPr>
            <a:xfrm>
              <a:off x="5531925" y="939825"/>
              <a:ext cx="36650" cy="39025"/>
            </a:xfrm>
            <a:custGeom>
              <a:avLst/>
              <a:gdLst/>
              <a:ahLst/>
              <a:cxnLst/>
              <a:rect l="l" t="t" r="r" b="b"/>
              <a:pathLst>
                <a:path w="1466" h="1561" extrusionOk="0">
                  <a:moveTo>
                    <a:pt x="1" y="1"/>
                  </a:moveTo>
                  <a:lnTo>
                    <a:pt x="1251" y="1560"/>
                  </a:lnTo>
                  <a:cubicBezTo>
                    <a:pt x="1298" y="1501"/>
                    <a:pt x="1370" y="1453"/>
                    <a:pt x="1465" y="1406"/>
                  </a:cubicBez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1"/>
            <p:cNvSpPr/>
            <p:nvPr/>
          </p:nvSpPr>
          <p:spPr>
            <a:xfrm>
              <a:off x="5412275" y="940125"/>
              <a:ext cx="30075" cy="14900"/>
            </a:xfrm>
            <a:custGeom>
              <a:avLst/>
              <a:gdLst/>
              <a:ahLst/>
              <a:cxnLst/>
              <a:rect l="l" t="t" r="r" b="b"/>
              <a:pathLst>
                <a:path w="1203" h="596" extrusionOk="0">
                  <a:moveTo>
                    <a:pt x="0" y="1"/>
                  </a:moveTo>
                  <a:lnTo>
                    <a:pt x="1084" y="596"/>
                  </a:lnTo>
                  <a:cubicBezTo>
                    <a:pt x="1108" y="489"/>
                    <a:pt x="1143" y="417"/>
                    <a:pt x="1203" y="358"/>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1"/>
            <p:cNvSpPr/>
            <p:nvPr/>
          </p:nvSpPr>
          <p:spPr>
            <a:xfrm>
              <a:off x="5448000" y="940125"/>
              <a:ext cx="7750" cy="6575"/>
            </a:xfrm>
            <a:custGeom>
              <a:avLst/>
              <a:gdLst/>
              <a:ahLst/>
              <a:cxnLst/>
              <a:rect l="l" t="t" r="r" b="b"/>
              <a:pathLst>
                <a:path w="310" h="263" extrusionOk="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1"/>
            <p:cNvSpPr/>
            <p:nvPr/>
          </p:nvSpPr>
          <p:spPr>
            <a:xfrm>
              <a:off x="5654850" y="939825"/>
              <a:ext cx="128625" cy="201250"/>
            </a:xfrm>
            <a:custGeom>
              <a:avLst/>
              <a:gdLst/>
              <a:ahLst/>
              <a:cxnLst/>
              <a:rect l="l" t="t" r="r" b="b"/>
              <a:pathLst>
                <a:path w="5145" h="8050" extrusionOk="0">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1"/>
            <p:cNvSpPr/>
            <p:nvPr/>
          </p:nvSpPr>
          <p:spPr>
            <a:xfrm>
              <a:off x="5575375" y="939825"/>
              <a:ext cx="14925" cy="36050"/>
            </a:xfrm>
            <a:custGeom>
              <a:avLst/>
              <a:gdLst/>
              <a:ahLst/>
              <a:cxnLst/>
              <a:rect l="l" t="t" r="r" b="b"/>
              <a:pathLst>
                <a:path w="597" h="1442" extrusionOk="0">
                  <a:moveTo>
                    <a:pt x="346" y="1"/>
                  </a:moveTo>
                  <a:lnTo>
                    <a:pt x="1" y="1370"/>
                  </a:lnTo>
                  <a:cubicBezTo>
                    <a:pt x="96" y="1370"/>
                    <a:pt x="180" y="1394"/>
                    <a:pt x="239" y="1441"/>
                  </a:cubicBez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1"/>
            <p:cNvSpPr/>
            <p:nvPr/>
          </p:nvSpPr>
          <p:spPr>
            <a:xfrm>
              <a:off x="5742075" y="939825"/>
              <a:ext cx="47350" cy="198275"/>
            </a:xfrm>
            <a:custGeom>
              <a:avLst/>
              <a:gdLst/>
              <a:ahLst/>
              <a:cxnLst/>
              <a:rect l="l" t="t" r="r" b="b"/>
              <a:pathLst>
                <a:path w="1894" h="7931" extrusionOk="0">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1"/>
            <p:cNvSpPr/>
            <p:nvPr/>
          </p:nvSpPr>
          <p:spPr>
            <a:xfrm>
              <a:off x="5789400" y="1164550"/>
              <a:ext cx="90525" cy="353650"/>
            </a:xfrm>
            <a:custGeom>
              <a:avLst/>
              <a:gdLst/>
              <a:ahLst/>
              <a:cxnLst/>
              <a:rect l="l" t="t" r="r" b="b"/>
              <a:pathLst>
                <a:path w="3621" h="14146" extrusionOk="0">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1"/>
            <p:cNvSpPr/>
            <p:nvPr/>
          </p:nvSpPr>
          <p:spPr>
            <a:xfrm>
              <a:off x="6017400" y="939525"/>
              <a:ext cx="8075" cy="4500"/>
            </a:xfrm>
            <a:custGeom>
              <a:avLst/>
              <a:gdLst/>
              <a:ahLst/>
              <a:cxnLst/>
              <a:rect l="l" t="t" r="r" b="b"/>
              <a:pathLst>
                <a:path w="323" h="180" extrusionOk="0">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1"/>
            <p:cNvSpPr/>
            <p:nvPr/>
          </p:nvSpPr>
          <p:spPr>
            <a:xfrm>
              <a:off x="5798625" y="956500"/>
              <a:ext cx="225350" cy="187850"/>
            </a:xfrm>
            <a:custGeom>
              <a:avLst/>
              <a:gdLst/>
              <a:ahLst/>
              <a:cxnLst/>
              <a:rect l="l" t="t" r="r" b="b"/>
              <a:pathLst>
                <a:path w="9014" h="7514" extrusionOk="0">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1"/>
            <p:cNvSpPr/>
            <p:nvPr/>
          </p:nvSpPr>
          <p:spPr>
            <a:xfrm>
              <a:off x="6031700" y="959775"/>
              <a:ext cx="71750" cy="111650"/>
            </a:xfrm>
            <a:custGeom>
              <a:avLst/>
              <a:gdLst/>
              <a:ahLst/>
              <a:cxnLst/>
              <a:rect l="l" t="t" r="r" b="b"/>
              <a:pathLst>
                <a:path w="2870" h="4466" extrusionOk="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1"/>
            <p:cNvSpPr/>
            <p:nvPr/>
          </p:nvSpPr>
          <p:spPr>
            <a:xfrm>
              <a:off x="6036450" y="939825"/>
              <a:ext cx="12825" cy="7475"/>
            </a:xfrm>
            <a:custGeom>
              <a:avLst/>
              <a:gdLst/>
              <a:ahLst/>
              <a:cxnLst/>
              <a:rect l="l" t="t" r="r" b="b"/>
              <a:pathLst>
                <a:path w="513" h="299" extrusionOk="0">
                  <a:moveTo>
                    <a:pt x="108" y="1"/>
                  </a:moveTo>
                  <a:lnTo>
                    <a:pt x="1" y="84"/>
                  </a:lnTo>
                  <a:cubicBezTo>
                    <a:pt x="48" y="120"/>
                    <a:pt x="96" y="155"/>
                    <a:pt x="120" y="203"/>
                  </a:cubicBezTo>
                  <a:lnTo>
                    <a:pt x="167" y="298"/>
                  </a:lnTo>
                  <a:lnTo>
                    <a:pt x="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1"/>
            <p:cNvSpPr/>
            <p:nvPr/>
          </p:nvSpPr>
          <p:spPr>
            <a:xfrm>
              <a:off x="5965325" y="1184200"/>
              <a:ext cx="453050" cy="198075"/>
            </a:xfrm>
            <a:custGeom>
              <a:avLst/>
              <a:gdLst/>
              <a:ahLst/>
              <a:cxnLst/>
              <a:rect l="l" t="t" r="r" b="b"/>
              <a:pathLst>
                <a:path w="18122" h="7923" extrusionOk="0">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1"/>
            <p:cNvSpPr/>
            <p:nvPr/>
          </p:nvSpPr>
          <p:spPr>
            <a:xfrm>
              <a:off x="6126650" y="939825"/>
              <a:ext cx="68775" cy="119975"/>
            </a:xfrm>
            <a:custGeom>
              <a:avLst/>
              <a:gdLst/>
              <a:ahLst/>
              <a:cxnLst/>
              <a:rect l="l" t="t" r="r" b="b"/>
              <a:pathLst>
                <a:path w="2751" h="4799" extrusionOk="0">
                  <a:moveTo>
                    <a:pt x="2465" y="1"/>
                  </a:moveTo>
                  <a:lnTo>
                    <a:pt x="0" y="4739"/>
                  </a:lnTo>
                  <a:cubicBezTo>
                    <a:pt x="84" y="4763"/>
                    <a:pt x="179" y="4775"/>
                    <a:pt x="250" y="4799"/>
                  </a:cubicBezTo>
                  <a:lnTo>
                    <a:pt x="2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1"/>
            <p:cNvSpPr/>
            <p:nvPr/>
          </p:nvSpPr>
          <p:spPr>
            <a:xfrm>
              <a:off x="5887625" y="1106525"/>
              <a:ext cx="218800" cy="414050"/>
            </a:xfrm>
            <a:custGeom>
              <a:avLst/>
              <a:gdLst/>
              <a:ahLst/>
              <a:cxnLst/>
              <a:rect l="l" t="t" r="r" b="b"/>
              <a:pathLst>
                <a:path w="8752" h="16562" extrusionOk="0">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1"/>
            <p:cNvSpPr/>
            <p:nvPr/>
          </p:nvSpPr>
          <p:spPr>
            <a:xfrm>
              <a:off x="4762775" y="1114700"/>
              <a:ext cx="59275" cy="58100"/>
            </a:xfrm>
            <a:custGeom>
              <a:avLst/>
              <a:gdLst/>
              <a:ahLst/>
              <a:cxnLst/>
              <a:rect l="l" t="t" r="r" b="b"/>
              <a:pathLst>
                <a:path w="2371" h="2324" extrusionOk="0">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1"/>
            <p:cNvSpPr/>
            <p:nvPr/>
          </p:nvSpPr>
          <p:spPr>
            <a:xfrm>
              <a:off x="4558600" y="1391375"/>
              <a:ext cx="30975" cy="29875"/>
            </a:xfrm>
            <a:custGeom>
              <a:avLst/>
              <a:gdLst/>
              <a:ahLst/>
              <a:cxnLst/>
              <a:rect l="l" t="t" r="r" b="b"/>
              <a:pathLst>
                <a:path w="1239" h="1195" extrusionOk="0">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1"/>
            <p:cNvSpPr/>
            <p:nvPr/>
          </p:nvSpPr>
          <p:spPr>
            <a:xfrm>
              <a:off x="4196350" y="1025325"/>
              <a:ext cx="30075" cy="30150"/>
            </a:xfrm>
            <a:custGeom>
              <a:avLst/>
              <a:gdLst/>
              <a:ahLst/>
              <a:cxnLst/>
              <a:rect l="l" t="t" r="r" b="b"/>
              <a:pathLst>
                <a:path w="1203" h="1206" extrusionOk="0">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1"/>
            <p:cNvSpPr/>
            <p:nvPr/>
          </p:nvSpPr>
          <p:spPr>
            <a:xfrm>
              <a:off x="4432100" y="1005225"/>
              <a:ext cx="30075" cy="29900"/>
            </a:xfrm>
            <a:custGeom>
              <a:avLst/>
              <a:gdLst/>
              <a:ahLst/>
              <a:cxnLst/>
              <a:rect l="l" t="t" r="r" b="b"/>
              <a:pathLst>
                <a:path w="1203" h="1196" extrusionOk="0">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1"/>
            <p:cNvSpPr/>
            <p:nvPr/>
          </p:nvSpPr>
          <p:spPr>
            <a:xfrm>
              <a:off x="4392800" y="1332150"/>
              <a:ext cx="9850" cy="10525"/>
            </a:xfrm>
            <a:custGeom>
              <a:avLst/>
              <a:gdLst/>
              <a:ahLst/>
              <a:cxnLst/>
              <a:rect l="l" t="t" r="r" b="b"/>
              <a:pathLst>
                <a:path w="394" h="421" extrusionOk="0">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1"/>
            <p:cNvSpPr/>
            <p:nvPr/>
          </p:nvSpPr>
          <p:spPr>
            <a:xfrm>
              <a:off x="5860550" y="1516575"/>
              <a:ext cx="42275" cy="40975"/>
            </a:xfrm>
            <a:custGeom>
              <a:avLst/>
              <a:gdLst/>
              <a:ahLst/>
              <a:cxnLst/>
              <a:rect l="l" t="t" r="r" b="b"/>
              <a:pathLst>
                <a:path w="1691" h="1639" extrusionOk="0">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1"/>
            <p:cNvSpPr/>
            <p:nvPr/>
          </p:nvSpPr>
          <p:spPr>
            <a:xfrm>
              <a:off x="5775700" y="1136275"/>
              <a:ext cx="29800" cy="28900"/>
            </a:xfrm>
            <a:custGeom>
              <a:avLst/>
              <a:gdLst/>
              <a:ahLst/>
              <a:cxnLst/>
              <a:rect l="l" t="t" r="r" b="b"/>
              <a:pathLst>
                <a:path w="1192" h="1156" extrusionOk="0">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1"/>
            <p:cNvSpPr/>
            <p:nvPr/>
          </p:nvSpPr>
          <p:spPr>
            <a:xfrm>
              <a:off x="5559325" y="973750"/>
              <a:ext cx="30375" cy="28950"/>
            </a:xfrm>
            <a:custGeom>
              <a:avLst/>
              <a:gdLst/>
              <a:ahLst/>
              <a:cxnLst/>
              <a:rect l="l" t="t" r="r" b="b"/>
              <a:pathLst>
                <a:path w="1215" h="1158" extrusionOk="0">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1"/>
            <p:cNvSpPr/>
            <p:nvPr/>
          </p:nvSpPr>
          <p:spPr>
            <a:xfrm>
              <a:off x="4618425" y="1217425"/>
              <a:ext cx="22050" cy="20375"/>
            </a:xfrm>
            <a:custGeom>
              <a:avLst/>
              <a:gdLst/>
              <a:ahLst/>
              <a:cxnLst/>
              <a:rect l="l" t="t" r="r" b="b"/>
              <a:pathLst>
                <a:path w="882" h="815" extrusionOk="0">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1"/>
            <p:cNvSpPr/>
            <p:nvPr/>
          </p:nvSpPr>
          <p:spPr>
            <a:xfrm>
              <a:off x="5439650" y="946275"/>
              <a:ext cx="21175" cy="20375"/>
            </a:xfrm>
            <a:custGeom>
              <a:avLst/>
              <a:gdLst/>
              <a:ahLst/>
              <a:cxnLst/>
              <a:rect l="l" t="t" r="r" b="b"/>
              <a:pathLst>
                <a:path w="847" h="815" extrusionOk="0">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1"/>
            <p:cNvSpPr/>
            <p:nvPr/>
          </p:nvSpPr>
          <p:spPr>
            <a:xfrm>
              <a:off x="5341125" y="1157350"/>
              <a:ext cx="21450" cy="20100"/>
            </a:xfrm>
            <a:custGeom>
              <a:avLst/>
              <a:gdLst/>
              <a:ahLst/>
              <a:cxnLst/>
              <a:rect l="l" t="t" r="r" b="b"/>
              <a:pathLst>
                <a:path w="858" h="804" extrusionOk="0">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1"/>
            <p:cNvSpPr/>
            <p:nvPr/>
          </p:nvSpPr>
          <p:spPr>
            <a:xfrm>
              <a:off x="4884825" y="973175"/>
              <a:ext cx="20850" cy="20850"/>
            </a:xfrm>
            <a:custGeom>
              <a:avLst/>
              <a:gdLst/>
              <a:ahLst/>
              <a:cxnLst/>
              <a:rect l="l" t="t" r="r" b="b"/>
              <a:pathLst>
                <a:path w="834" h="834" extrusionOk="0">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1"/>
            <p:cNvSpPr/>
            <p:nvPr/>
          </p:nvSpPr>
          <p:spPr>
            <a:xfrm>
              <a:off x="3994525" y="940125"/>
              <a:ext cx="20575" cy="10200"/>
            </a:xfrm>
            <a:custGeom>
              <a:avLst/>
              <a:gdLst/>
              <a:ahLst/>
              <a:cxnLst/>
              <a:rect l="l" t="t" r="r" b="b"/>
              <a:pathLst>
                <a:path w="823" h="408" extrusionOk="0">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1"/>
            <p:cNvSpPr/>
            <p:nvPr/>
          </p:nvSpPr>
          <p:spPr>
            <a:xfrm>
              <a:off x="4521100" y="1262650"/>
              <a:ext cx="21150" cy="20400"/>
            </a:xfrm>
            <a:custGeom>
              <a:avLst/>
              <a:gdLst/>
              <a:ahLst/>
              <a:cxnLst/>
              <a:rect l="l" t="t" r="r" b="b"/>
              <a:pathLst>
                <a:path w="846" h="816" extrusionOk="0">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1"/>
            <p:cNvSpPr/>
            <p:nvPr/>
          </p:nvSpPr>
          <p:spPr>
            <a:xfrm>
              <a:off x="3877250" y="1014750"/>
              <a:ext cx="22050" cy="20675"/>
            </a:xfrm>
            <a:custGeom>
              <a:avLst/>
              <a:gdLst/>
              <a:ahLst/>
              <a:cxnLst/>
              <a:rect l="l" t="t" r="r" b="b"/>
              <a:pathLst>
                <a:path w="882" h="827" extrusionOk="0">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1"/>
            <p:cNvSpPr/>
            <p:nvPr/>
          </p:nvSpPr>
          <p:spPr>
            <a:xfrm>
              <a:off x="6017400" y="939525"/>
              <a:ext cx="25025" cy="23025"/>
            </a:xfrm>
            <a:custGeom>
              <a:avLst/>
              <a:gdLst/>
              <a:ahLst/>
              <a:cxnLst/>
              <a:rect l="l" t="t" r="r" b="b"/>
              <a:pathLst>
                <a:path w="1001" h="921" extrusionOk="0">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1"/>
            <p:cNvSpPr/>
            <p:nvPr/>
          </p:nvSpPr>
          <p:spPr>
            <a:xfrm>
              <a:off x="4869650" y="949325"/>
              <a:ext cx="12825" cy="12000"/>
            </a:xfrm>
            <a:custGeom>
              <a:avLst/>
              <a:gdLst/>
              <a:ahLst/>
              <a:cxnLst/>
              <a:rect l="l" t="t" r="r" b="b"/>
              <a:pathLst>
                <a:path w="513" h="480" extrusionOk="0">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1"/>
            <p:cNvSpPr/>
            <p:nvPr/>
          </p:nvSpPr>
          <p:spPr>
            <a:xfrm>
              <a:off x="4743150" y="1107375"/>
              <a:ext cx="12225" cy="12000"/>
            </a:xfrm>
            <a:custGeom>
              <a:avLst/>
              <a:gdLst/>
              <a:ahLst/>
              <a:cxnLst/>
              <a:rect l="l" t="t" r="r" b="b"/>
              <a:pathLst>
                <a:path w="489" h="480" extrusionOk="0">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1"/>
            <p:cNvSpPr/>
            <p:nvPr/>
          </p:nvSpPr>
          <p:spPr>
            <a:xfrm>
              <a:off x="4242175" y="940725"/>
              <a:ext cx="12525" cy="11700"/>
            </a:xfrm>
            <a:custGeom>
              <a:avLst/>
              <a:gdLst/>
              <a:ahLst/>
              <a:cxnLst/>
              <a:rect l="l" t="t" r="r" b="b"/>
              <a:pathLst>
                <a:path w="501" h="468" extrusionOk="0">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1"/>
            <p:cNvSpPr/>
            <p:nvPr/>
          </p:nvSpPr>
          <p:spPr>
            <a:xfrm>
              <a:off x="4657125" y="1097575"/>
              <a:ext cx="11925" cy="11350"/>
            </a:xfrm>
            <a:custGeom>
              <a:avLst/>
              <a:gdLst/>
              <a:ahLst/>
              <a:cxnLst/>
              <a:rect l="l" t="t" r="r" b="b"/>
              <a:pathLst>
                <a:path w="477" h="454" extrusionOk="0">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1"/>
            <p:cNvSpPr/>
            <p:nvPr/>
          </p:nvSpPr>
          <p:spPr>
            <a:xfrm>
              <a:off x="5125025" y="1028500"/>
              <a:ext cx="12525" cy="12050"/>
            </a:xfrm>
            <a:custGeom>
              <a:avLst/>
              <a:gdLst/>
              <a:ahLst/>
              <a:cxnLst/>
              <a:rect l="l" t="t" r="r" b="b"/>
              <a:pathLst>
                <a:path w="501" h="482" extrusionOk="0">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1"/>
            <p:cNvSpPr/>
            <p:nvPr/>
          </p:nvSpPr>
          <p:spPr>
            <a:xfrm>
              <a:off x="6093300" y="1058450"/>
              <a:ext cx="60150" cy="57725"/>
            </a:xfrm>
            <a:custGeom>
              <a:avLst/>
              <a:gdLst/>
              <a:ahLst/>
              <a:cxnLst/>
              <a:rect l="l" t="t" r="r" b="b"/>
              <a:pathLst>
                <a:path w="2406" h="2309" extrusionOk="0">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21"/>
          <p:cNvGrpSpPr/>
          <p:nvPr/>
        </p:nvGrpSpPr>
        <p:grpSpPr>
          <a:xfrm>
            <a:off x="5830687" y="3505908"/>
            <a:ext cx="3312746" cy="1371090"/>
            <a:chOff x="4145150" y="2643900"/>
            <a:chExt cx="1914550" cy="792400"/>
          </a:xfrm>
        </p:grpSpPr>
        <p:sp>
          <p:nvSpPr>
            <p:cNvPr id="2823" name="Google Shape;2823;p21"/>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1"/>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1"/>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1"/>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1"/>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1"/>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1"/>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1"/>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1"/>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1"/>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1"/>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1"/>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1"/>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1"/>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1"/>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1"/>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1"/>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1"/>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1"/>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1"/>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1"/>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1"/>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1"/>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1"/>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1"/>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1"/>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1"/>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1"/>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1"/>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1"/>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1"/>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1"/>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1"/>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1"/>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1"/>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1"/>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1"/>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1"/>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1"/>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1"/>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1"/>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1"/>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1"/>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1"/>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1"/>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1"/>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1"/>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1"/>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1"/>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1"/>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1"/>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1"/>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1"/>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1"/>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1"/>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1"/>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1"/>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1"/>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1"/>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1"/>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1"/>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1"/>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21"/>
          <p:cNvGrpSpPr/>
          <p:nvPr/>
        </p:nvGrpSpPr>
        <p:grpSpPr>
          <a:xfrm flipH="1">
            <a:off x="12" y="3505908"/>
            <a:ext cx="3312746" cy="1371090"/>
            <a:chOff x="4145150" y="2643900"/>
            <a:chExt cx="1914550" cy="792400"/>
          </a:xfrm>
        </p:grpSpPr>
        <p:sp>
          <p:nvSpPr>
            <p:cNvPr id="2886" name="Google Shape;2886;p21"/>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1"/>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1"/>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1"/>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1"/>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1"/>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1"/>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1"/>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1"/>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1"/>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1"/>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1"/>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1"/>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1"/>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1"/>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1"/>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1"/>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1"/>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1"/>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1"/>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1"/>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1"/>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1"/>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1"/>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1"/>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1"/>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1"/>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1"/>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1"/>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1"/>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1"/>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1"/>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1"/>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1"/>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1"/>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1"/>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1"/>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1"/>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1"/>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1"/>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1"/>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1"/>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1"/>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1"/>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1"/>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1"/>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1"/>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1"/>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1"/>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1"/>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1"/>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1"/>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1"/>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1"/>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1"/>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1"/>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1"/>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1"/>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1"/>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1"/>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1"/>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1"/>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8" name="Google Shape;2948;p21"/>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0" name="Google Shape;2950;p21"/>
          <p:cNvSpPr txBox="1">
            <a:spLocks noGrp="1"/>
          </p:cNvSpPr>
          <p:nvPr>
            <p:ph type="title" idx="2"/>
          </p:nvPr>
        </p:nvSpPr>
        <p:spPr>
          <a:xfrm>
            <a:off x="737300" y="2978200"/>
            <a:ext cx="2576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1" name="Google Shape;2951;p21"/>
          <p:cNvSpPr txBox="1">
            <a:spLocks noGrp="1"/>
          </p:cNvSpPr>
          <p:nvPr>
            <p:ph type="subTitle" idx="1"/>
          </p:nvPr>
        </p:nvSpPr>
        <p:spPr>
          <a:xfrm>
            <a:off x="737300" y="3300925"/>
            <a:ext cx="2576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952" name="Google Shape;2952;p21"/>
          <p:cNvSpPr txBox="1">
            <a:spLocks noGrp="1"/>
          </p:cNvSpPr>
          <p:nvPr>
            <p:ph type="title" idx="3"/>
          </p:nvPr>
        </p:nvSpPr>
        <p:spPr>
          <a:xfrm>
            <a:off x="3284025" y="2978200"/>
            <a:ext cx="2576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3" name="Google Shape;2953;p21"/>
          <p:cNvSpPr txBox="1">
            <a:spLocks noGrp="1"/>
          </p:cNvSpPr>
          <p:nvPr>
            <p:ph type="subTitle" idx="4"/>
          </p:nvPr>
        </p:nvSpPr>
        <p:spPr>
          <a:xfrm>
            <a:off x="3284027" y="3300925"/>
            <a:ext cx="2576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954" name="Google Shape;2954;p21"/>
          <p:cNvSpPr txBox="1">
            <a:spLocks noGrp="1"/>
          </p:cNvSpPr>
          <p:nvPr>
            <p:ph type="title" idx="5"/>
          </p:nvPr>
        </p:nvSpPr>
        <p:spPr>
          <a:xfrm>
            <a:off x="5830751" y="2978200"/>
            <a:ext cx="2576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5" name="Google Shape;2955;p21"/>
          <p:cNvSpPr txBox="1">
            <a:spLocks noGrp="1"/>
          </p:cNvSpPr>
          <p:nvPr>
            <p:ph type="subTitle" idx="6"/>
          </p:nvPr>
        </p:nvSpPr>
        <p:spPr>
          <a:xfrm>
            <a:off x="5830754" y="3300925"/>
            <a:ext cx="2576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6233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txBox="1">
            <a:spLocks noGrp="1"/>
          </p:cNvSpPr>
          <p:nvPr>
            <p:ph type="title"/>
          </p:nvPr>
        </p:nvSpPr>
        <p:spPr>
          <a:xfrm>
            <a:off x="622250" y="1934525"/>
            <a:ext cx="3949800" cy="15465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3" name="Google Shape;283;p3"/>
          <p:cNvSpPr txBox="1">
            <a:spLocks noGrp="1"/>
          </p:cNvSpPr>
          <p:nvPr>
            <p:ph type="title" idx="2" hasCustomPrompt="1"/>
          </p:nvPr>
        </p:nvSpPr>
        <p:spPr>
          <a:xfrm>
            <a:off x="622250" y="953225"/>
            <a:ext cx="5039400" cy="98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4" name="Google Shape;284;p3"/>
          <p:cNvSpPr txBox="1">
            <a:spLocks noGrp="1"/>
          </p:cNvSpPr>
          <p:nvPr>
            <p:ph type="subTitle" idx="1"/>
          </p:nvPr>
        </p:nvSpPr>
        <p:spPr>
          <a:xfrm>
            <a:off x="622250" y="3601950"/>
            <a:ext cx="5039400" cy="3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5"/>
          <p:cNvGrpSpPr/>
          <p:nvPr/>
        </p:nvGrpSpPr>
        <p:grpSpPr>
          <a:xfrm rot="10800000" flipH="1">
            <a:off x="-5825" y="2616294"/>
            <a:ext cx="1451646" cy="2527204"/>
            <a:chOff x="1083450" y="1318750"/>
            <a:chExt cx="624525" cy="1087250"/>
          </a:xfrm>
        </p:grpSpPr>
        <p:sp>
          <p:nvSpPr>
            <p:cNvPr id="419" name="Google Shape;419;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5" name="Google Shape;495;p5"/>
          <p:cNvSpPr txBox="1">
            <a:spLocks noGrp="1"/>
          </p:cNvSpPr>
          <p:nvPr>
            <p:ph type="title" idx="2"/>
          </p:nvPr>
        </p:nvSpPr>
        <p:spPr>
          <a:xfrm>
            <a:off x="1525123"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5"/>
          <p:cNvSpPr txBox="1">
            <a:spLocks noGrp="1"/>
          </p:cNvSpPr>
          <p:nvPr>
            <p:ph type="title" idx="3"/>
          </p:nvPr>
        </p:nvSpPr>
        <p:spPr>
          <a:xfrm>
            <a:off x="4733177"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7" name="Google Shape;497;p5"/>
          <p:cNvSpPr txBox="1">
            <a:spLocks noGrp="1"/>
          </p:cNvSpPr>
          <p:nvPr>
            <p:ph type="subTitle" idx="1"/>
          </p:nvPr>
        </p:nvSpPr>
        <p:spPr>
          <a:xfrm>
            <a:off x="473317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5"/>
          <p:cNvSpPr txBox="1">
            <a:spLocks noGrp="1"/>
          </p:cNvSpPr>
          <p:nvPr>
            <p:ph type="subTitle" idx="4"/>
          </p:nvPr>
        </p:nvSpPr>
        <p:spPr>
          <a:xfrm>
            <a:off x="152512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9"/>
        <p:cNvGrpSpPr/>
        <p:nvPr/>
      </p:nvGrpSpPr>
      <p:grpSpPr>
        <a:xfrm>
          <a:off x="0" y="0"/>
          <a:ext cx="0" cy="0"/>
          <a:chOff x="0" y="0"/>
          <a:chExt cx="0" cy="0"/>
        </a:xfrm>
      </p:grpSpPr>
      <p:grpSp>
        <p:nvGrpSpPr>
          <p:cNvPr id="670" name="Google Shape;670;p7"/>
          <p:cNvGrpSpPr/>
          <p:nvPr/>
        </p:nvGrpSpPr>
        <p:grpSpPr>
          <a:xfrm rot="-5400000">
            <a:off x="5576433" y="-1506716"/>
            <a:ext cx="2083957" cy="5050533"/>
            <a:chOff x="5728375" y="1492875"/>
            <a:chExt cx="1308525" cy="3171250"/>
          </a:xfrm>
        </p:grpSpPr>
        <p:sp>
          <p:nvSpPr>
            <p:cNvPr id="671" name="Google Shape;671;p7"/>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7"/>
          <p:cNvGrpSpPr/>
          <p:nvPr/>
        </p:nvGrpSpPr>
        <p:grpSpPr>
          <a:xfrm flipH="1">
            <a:off x="-488" y="3059399"/>
            <a:ext cx="5035458" cy="2084012"/>
            <a:chOff x="4145150" y="2643900"/>
            <a:chExt cx="1914550" cy="792400"/>
          </a:xfrm>
        </p:grpSpPr>
        <p:sp>
          <p:nvSpPr>
            <p:cNvPr id="747" name="Google Shape;747;p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7"/>
          <p:cNvSpPr txBox="1">
            <a:spLocks noGrp="1"/>
          </p:cNvSpPr>
          <p:nvPr>
            <p:ph type="title"/>
          </p:nvPr>
        </p:nvSpPr>
        <p:spPr>
          <a:xfrm>
            <a:off x="948988" y="1422767"/>
            <a:ext cx="3790500" cy="74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0" name="Google Shape;810;p7"/>
          <p:cNvSpPr txBox="1">
            <a:spLocks noGrp="1"/>
          </p:cNvSpPr>
          <p:nvPr>
            <p:ph type="subTitle" idx="1"/>
          </p:nvPr>
        </p:nvSpPr>
        <p:spPr>
          <a:xfrm>
            <a:off x="948988" y="2357225"/>
            <a:ext cx="3790500" cy="156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999999"/>
              </a:buClr>
              <a:buSzPts val="800"/>
              <a:buFont typeface="Open Sans"/>
              <a:buChar char="●"/>
              <a:defRPr/>
            </a:lvl1pPr>
            <a:lvl2pPr lvl="1" algn="ctr" rtl="0">
              <a:lnSpc>
                <a:spcPct val="100000"/>
              </a:lnSpc>
              <a:spcBef>
                <a:spcPts val="160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2238075" y="1147600"/>
              <a:ext cx="52100" cy="36625"/>
            </a:xfrm>
            <a:custGeom>
              <a:avLst/>
              <a:gdLst/>
              <a:ahLst/>
              <a:cxnLst/>
              <a:rect l="l" t="t" r="r" b="b"/>
              <a:pathLst>
                <a:path w="2084" h="1465" extrusionOk="0">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2285400" y="1148200"/>
              <a:ext cx="114625" cy="37225"/>
            </a:xfrm>
            <a:custGeom>
              <a:avLst/>
              <a:gdLst/>
              <a:ahLst/>
              <a:cxnLst/>
              <a:rect l="l" t="t" r="r" b="b"/>
              <a:pathLst>
                <a:path w="4585" h="1489" extrusionOk="0">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2466075" y="1148200"/>
              <a:ext cx="82475" cy="241125"/>
            </a:xfrm>
            <a:custGeom>
              <a:avLst/>
              <a:gdLst/>
              <a:ahLst/>
              <a:cxnLst/>
              <a:rect l="l" t="t" r="r" b="b"/>
              <a:pathLst>
                <a:path w="3299" h="9645" extrusionOk="0">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2550300" y="1148200"/>
              <a:ext cx="104500" cy="242000"/>
            </a:xfrm>
            <a:custGeom>
              <a:avLst/>
              <a:gdLst/>
              <a:ahLst/>
              <a:cxnLst/>
              <a:rect l="l" t="t" r="r" b="b"/>
              <a:pathLst>
                <a:path w="4180" h="9680" extrusionOk="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2536325" y="1386900"/>
              <a:ext cx="23825" cy="22275"/>
            </a:xfrm>
            <a:custGeom>
              <a:avLst/>
              <a:gdLst/>
              <a:ahLst/>
              <a:cxnLst/>
              <a:rect l="l" t="t" r="r" b="b"/>
              <a:pathLst>
                <a:path w="953" h="891" extrusionOk="0">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10"/>
          <p:cNvSpPr txBox="1">
            <a:spLocks noGrp="1"/>
          </p:cNvSpPr>
          <p:nvPr>
            <p:ph type="title"/>
          </p:nvPr>
        </p:nvSpPr>
        <p:spPr>
          <a:xfrm>
            <a:off x="768725" y="2303700"/>
            <a:ext cx="4089600" cy="220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13"/>
          <p:cNvGrpSpPr/>
          <p:nvPr/>
        </p:nvGrpSpPr>
        <p:grpSpPr>
          <a:xfrm rot="10800000" flipH="1">
            <a:off x="7049796" y="145"/>
            <a:ext cx="2094212" cy="1053578"/>
            <a:chOff x="4905075" y="2588800"/>
            <a:chExt cx="982875" cy="494475"/>
          </a:xfrm>
        </p:grpSpPr>
        <p:sp>
          <p:nvSpPr>
            <p:cNvPr id="1470" name="Google Shape;1470;p13"/>
            <p:cNvSpPr/>
            <p:nvPr/>
          </p:nvSpPr>
          <p:spPr>
            <a:xfrm>
              <a:off x="5082475" y="3000200"/>
              <a:ext cx="30675" cy="83075"/>
            </a:xfrm>
            <a:custGeom>
              <a:avLst/>
              <a:gdLst/>
              <a:ahLst/>
              <a:cxnLst/>
              <a:rect l="l" t="t" r="r" b="b"/>
              <a:pathLst>
                <a:path w="1227" h="3323" extrusionOk="0">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3"/>
            <p:cNvSpPr/>
            <p:nvPr/>
          </p:nvSpPr>
          <p:spPr>
            <a:xfrm>
              <a:off x="4905075" y="3083250"/>
              <a:ext cx="300" cy="25"/>
            </a:xfrm>
            <a:custGeom>
              <a:avLst/>
              <a:gdLst/>
              <a:ahLst/>
              <a:cxnLst/>
              <a:rect l="l" t="t" r="r" b="b"/>
              <a:pathLst>
                <a:path w="12" h="1" fill="none" extrusionOk="0">
                  <a:moveTo>
                    <a:pt x="12"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3"/>
            <p:cNvSpPr/>
            <p:nvPr/>
          </p:nvSpPr>
          <p:spPr>
            <a:xfrm>
              <a:off x="5122050" y="2993050"/>
              <a:ext cx="87550" cy="45875"/>
            </a:xfrm>
            <a:custGeom>
              <a:avLst/>
              <a:gdLst/>
              <a:ahLst/>
              <a:cxnLst/>
              <a:rect l="l" t="t" r="r" b="b"/>
              <a:pathLst>
                <a:path w="3502" h="1835" extrusionOk="0">
                  <a:moveTo>
                    <a:pt x="72" y="1"/>
                  </a:moveTo>
                  <a:cubicBezTo>
                    <a:pt x="60" y="60"/>
                    <a:pt x="36" y="108"/>
                    <a:pt x="1" y="156"/>
                  </a:cubicBezTo>
                  <a:lnTo>
                    <a:pt x="3501" y="1834"/>
                  </a:lnTo>
                  <a:lnTo>
                    <a:pt x="3442" y="1608"/>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3"/>
            <p:cNvSpPr/>
            <p:nvPr/>
          </p:nvSpPr>
          <p:spPr>
            <a:xfrm>
              <a:off x="5213425" y="3035925"/>
              <a:ext cx="97675" cy="47050"/>
            </a:xfrm>
            <a:custGeom>
              <a:avLst/>
              <a:gdLst/>
              <a:ahLst/>
              <a:cxnLst/>
              <a:rect l="l" t="t" r="r" b="b"/>
              <a:pathLst>
                <a:path w="3907" h="1882" extrusionOk="0">
                  <a:moveTo>
                    <a:pt x="1" y="0"/>
                  </a:moveTo>
                  <a:lnTo>
                    <a:pt x="61" y="227"/>
                  </a:lnTo>
                  <a:lnTo>
                    <a:pt x="3501" y="1881"/>
                  </a:lnTo>
                  <a:lnTo>
                    <a:pt x="3906" y="1881"/>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4919950" y="2993050"/>
              <a:ext cx="185175" cy="90225"/>
            </a:xfrm>
            <a:custGeom>
              <a:avLst/>
              <a:gdLst/>
              <a:ahLst/>
              <a:cxnLst/>
              <a:rect l="l" t="t" r="r" b="b"/>
              <a:pathLst>
                <a:path w="7407" h="3609" extrusionOk="0">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4909525" y="2607000"/>
              <a:ext cx="182500" cy="476275"/>
            </a:xfrm>
            <a:custGeom>
              <a:avLst/>
              <a:gdLst/>
              <a:ahLst/>
              <a:cxnLst/>
              <a:rect l="l" t="t" r="r" b="b"/>
              <a:pathLst>
                <a:path w="7300" h="19051" extrusionOk="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5113425" y="2823400"/>
              <a:ext cx="33075" cy="158075"/>
            </a:xfrm>
            <a:custGeom>
              <a:avLst/>
              <a:gdLst/>
              <a:ahLst/>
              <a:cxnLst/>
              <a:rect l="l" t="t" r="r" b="b"/>
              <a:pathLst>
                <a:path w="1323" h="6323" extrusionOk="0">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201525" y="2989775"/>
              <a:ext cx="925" cy="1225"/>
            </a:xfrm>
            <a:custGeom>
              <a:avLst/>
              <a:gdLst/>
              <a:ahLst/>
              <a:cxnLst/>
              <a:rect l="l" t="t" r="r" b="b"/>
              <a:pathLst>
                <a:path w="37" h="49" extrusionOk="0">
                  <a:moveTo>
                    <a:pt x="13" y="1"/>
                  </a:moveTo>
                  <a:cubicBezTo>
                    <a:pt x="13" y="13"/>
                    <a:pt x="1" y="37"/>
                    <a:pt x="1" y="48"/>
                  </a:cubicBezTo>
                  <a:lnTo>
                    <a:pt x="36" y="48"/>
                  </a:lnTo>
                  <a:lnTo>
                    <a:pt x="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5156275" y="2820425"/>
              <a:ext cx="44975" cy="165800"/>
            </a:xfrm>
            <a:custGeom>
              <a:avLst/>
              <a:gdLst/>
              <a:ahLst/>
              <a:cxnLst/>
              <a:rect l="l" t="t" r="r" b="b"/>
              <a:pathLst>
                <a:path w="1799" h="6632" extrusionOk="0">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5198850" y="2995450"/>
              <a:ext cx="26525" cy="87825"/>
            </a:xfrm>
            <a:custGeom>
              <a:avLst/>
              <a:gdLst/>
              <a:ahLst/>
              <a:cxnLst/>
              <a:rect l="l" t="t" r="r" b="b"/>
              <a:pathLst>
                <a:path w="1061" h="3513" extrusionOk="0">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5123550" y="2988600"/>
              <a:ext cx="175625" cy="8950"/>
            </a:xfrm>
            <a:custGeom>
              <a:avLst/>
              <a:gdLst/>
              <a:ahLst/>
              <a:cxnLst/>
              <a:rect l="l" t="t" r="r" b="b"/>
              <a:pathLst>
                <a:path w="7025" h="358" extrusionOk="0">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5302725" y="2995150"/>
              <a:ext cx="138750" cy="88125"/>
            </a:xfrm>
            <a:custGeom>
              <a:avLst/>
              <a:gdLst/>
              <a:ahLst/>
              <a:cxnLst/>
              <a:rect l="l" t="t" r="r" b="b"/>
              <a:pathLst>
                <a:path w="5550" h="3525" extrusionOk="0">
                  <a:moveTo>
                    <a:pt x="37" y="0"/>
                  </a:moveTo>
                  <a:lnTo>
                    <a:pt x="1" y="36"/>
                  </a:lnTo>
                  <a:lnTo>
                    <a:pt x="37" y="214"/>
                  </a:lnTo>
                  <a:lnTo>
                    <a:pt x="5216" y="3524"/>
                  </a:lnTo>
                  <a:lnTo>
                    <a:pt x="5549" y="3524"/>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5297675" y="2995725"/>
              <a:ext cx="21750" cy="84275"/>
            </a:xfrm>
            <a:custGeom>
              <a:avLst/>
              <a:gdLst/>
              <a:ahLst/>
              <a:cxnLst/>
              <a:rect l="l" t="t" r="r" b="b"/>
              <a:pathLst>
                <a:path w="870" h="3371" extrusionOk="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5349175" y="2817450"/>
              <a:ext cx="69375" cy="103300"/>
            </a:xfrm>
            <a:custGeom>
              <a:avLst/>
              <a:gdLst/>
              <a:ahLst/>
              <a:cxnLst/>
              <a:rect l="l" t="t" r="r" b="b"/>
              <a:pathLst>
                <a:path w="2775" h="4132" extrusionOk="0">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5297975" y="2921625"/>
              <a:ext cx="51825" cy="76825"/>
            </a:xfrm>
            <a:custGeom>
              <a:avLst/>
              <a:gdLst/>
              <a:ahLst/>
              <a:cxnLst/>
              <a:rect l="l" t="t" r="r" b="b"/>
              <a:pathLst>
                <a:path w="2073" h="3073" extrusionOk="0">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5247975" y="2787475"/>
              <a:ext cx="2700" cy="1425"/>
            </a:xfrm>
            <a:custGeom>
              <a:avLst/>
              <a:gdLst/>
              <a:ahLst/>
              <a:cxnLst/>
              <a:rect l="l" t="t" r="r" b="b"/>
              <a:pathLst>
                <a:path w="108" h="57" extrusionOk="0">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5264925" y="2810300"/>
              <a:ext cx="211375" cy="272375"/>
            </a:xfrm>
            <a:custGeom>
              <a:avLst/>
              <a:gdLst/>
              <a:ahLst/>
              <a:cxnLst/>
              <a:rect l="l" t="t" r="r" b="b"/>
              <a:pathLst>
                <a:path w="8455" h="10895" extrusionOk="0">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3"/>
            <p:cNvSpPr/>
            <p:nvPr/>
          </p:nvSpPr>
          <p:spPr>
            <a:xfrm>
              <a:off x="5094375" y="2607000"/>
              <a:ext cx="50025" cy="177725"/>
            </a:xfrm>
            <a:custGeom>
              <a:avLst/>
              <a:gdLst/>
              <a:ahLst/>
              <a:cxnLst/>
              <a:rect l="l" t="t" r="r" b="b"/>
              <a:pathLst>
                <a:path w="2001" h="7109" extrusionOk="0">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3"/>
            <p:cNvSpPr/>
            <p:nvPr/>
          </p:nvSpPr>
          <p:spPr>
            <a:xfrm>
              <a:off x="5098850" y="2605500"/>
              <a:ext cx="150325" cy="186375"/>
            </a:xfrm>
            <a:custGeom>
              <a:avLst/>
              <a:gdLst/>
              <a:ahLst/>
              <a:cxnLst/>
              <a:rect l="l" t="t" r="r" b="b"/>
              <a:pathLst>
                <a:path w="6013" h="7455" extrusionOk="0">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5270300" y="2802250"/>
              <a:ext cx="141400" cy="10750"/>
            </a:xfrm>
            <a:custGeom>
              <a:avLst/>
              <a:gdLst/>
              <a:ahLst/>
              <a:cxnLst/>
              <a:rect l="l" t="t" r="r" b="b"/>
              <a:pathLst>
                <a:path w="5656" h="430" extrusionOk="0">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5167300" y="2797500"/>
              <a:ext cx="75625" cy="7750"/>
            </a:xfrm>
            <a:custGeom>
              <a:avLst/>
              <a:gdLst/>
              <a:ahLst/>
              <a:cxnLst/>
              <a:rect l="l" t="t" r="r" b="b"/>
              <a:pathLst>
                <a:path w="3025" h="310" extrusionOk="0">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5100325" y="2601350"/>
              <a:ext cx="313750" cy="206300"/>
            </a:xfrm>
            <a:custGeom>
              <a:avLst/>
              <a:gdLst/>
              <a:ahLst/>
              <a:cxnLst/>
              <a:rect l="l" t="t" r="r" b="b"/>
              <a:pathLst>
                <a:path w="12550" h="8252" extrusionOk="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5428950" y="2814475"/>
              <a:ext cx="164325" cy="108950"/>
            </a:xfrm>
            <a:custGeom>
              <a:avLst/>
              <a:gdLst/>
              <a:ahLst/>
              <a:cxnLst/>
              <a:rect l="l" t="t" r="r" b="b"/>
              <a:pathLst>
                <a:path w="6573" h="4358" extrusionOk="0">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5542350" y="2760000"/>
              <a:ext cx="82775" cy="84250"/>
            </a:xfrm>
            <a:custGeom>
              <a:avLst/>
              <a:gdLst/>
              <a:ahLst/>
              <a:cxnLst/>
              <a:rect l="l" t="t" r="r" b="b"/>
              <a:pathLst>
                <a:path w="3311" h="3370" extrusionOk="0">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5525375" y="2931750"/>
              <a:ext cx="73550" cy="151525"/>
            </a:xfrm>
            <a:custGeom>
              <a:avLst/>
              <a:gdLst/>
              <a:ahLst/>
              <a:cxnLst/>
              <a:rect l="l" t="t" r="r" b="b"/>
              <a:pathLst>
                <a:path w="2942" h="6061" extrusionOk="0">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5603675" y="2928475"/>
              <a:ext cx="78000" cy="52400"/>
            </a:xfrm>
            <a:custGeom>
              <a:avLst/>
              <a:gdLst/>
              <a:ahLst/>
              <a:cxnLst/>
              <a:rect l="l" t="t" r="r" b="b"/>
              <a:pathLst>
                <a:path w="3120" h="2096" extrusionOk="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5600700" y="2860600"/>
              <a:ext cx="29775" cy="58950"/>
            </a:xfrm>
            <a:custGeom>
              <a:avLst/>
              <a:gdLst/>
              <a:ahLst/>
              <a:cxnLst/>
              <a:rect l="l" t="t" r="r" b="b"/>
              <a:pathLst>
                <a:path w="1191" h="2358" extrusionOk="0">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5706050" y="26844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5634325" y="2690050"/>
              <a:ext cx="68475" cy="154200"/>
            </a:xfrm>
            <a:custGeom>
              <a:avLst/>
              <a:gdLst/>
              <a:ahLst/>
              <a:cxnLst/>
              <a:rect l="l" t="t" r="r" b="b"/>
              <a:pathLst>
                <a:path w="2739" h="6168" extrusionOk="0">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5704575" y="26844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5705475" y="2684400"/>
              <a:ext cx="0" cy="25"/>
            </a:xfrm>
            <a:custGeom>
              <a:avLst/>
              <a:gdLst/>
              <a:ahLst/>
              <a:cxnLst/>
              <a:rect l="l" t="t" r="r" b="b"/>
              <a:pathLst>
                <a:path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5544725" y="2684975"/>
              <a:ext cx="159275" cy="67000"/>
            </a:xfrm>
            <a:custGeom>
              <a:avLst/>
              <a:gdLst/>
              <a:ahLst/>
              <a:cxnLst/>
              <a:rect l="l" t="t" r="r" b="b"/>
              <a:pathLst>
                <a:path w="6371" h="2680" extrusionOk="0">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57057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5706050" y="26844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5705475" y="2684400"/>
              <a:ext cx="300" cy="25"/>
            </a:xfrm>
            <a:custGeom>
              <a:avLst/>
              <a:gdLst/>
              <a:ahLst/>
              <a:cxnLst/>
              <a:rect l="l" t="t" r="r" b="b"/>
              <a:pathLst>
                <a:path w="12" h="1" extrusionOk="0">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5706350" y="2684400"/>
              <a:ext cx="181600" cy="98250"/>
            </a:xfrm>
            <a:custGeom>
              <a:avLst/>
              <a:gdLst/>
              <a:ahLst/>
              <a:cxnLst/>
              <a:rect l="l" t="t" r="r" b="b"/>
              <a:pathLst>
                <a:path w="7264" h="3930" extrusionOk="0">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5703075" y="2685575"/>
              <a:ext cx="325" cy="325"/>
            </a:xfrm>
            <a:custGeom>
              <a:avLst/>
              <a:gdLst/>
              <a:ahLst/>
              <a:cxnLst/>
              <a:rect l="l" t="t" r="r" b="b"/>
              <a:pathLst>
                <a:path w="13" h="13" extrusionOk="0">
                  <a:moveTo>
                    <a:pt x="13" y="1"/>
                  </a:moveTo>
                  <a:cubicBezTo>
                    <a:pt x="1" y="1"/>
                    <a:pt x="1" y="1"/>
                    <a:pt x="1" y="13"/>
                  </a:cubicBezTo>
                  <a:cubicBezTo>
                    <a:pt x="1" y="13"/>
                    <a:pt x="1" y="1"/>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5704575" y="2684400"/>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5703375" y="268557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5806975" y="2990975"/>
              <a:ext cx="80975" cy="92300"/>
            </a:xfrm>
            <a:custGeom>
              <a:avLst/>
              <a:gdLst/>
              <a:ahLst/>
              <a:cxnLst/>
              <a:rect l="l" t="t" r="r" b="b"/>
              <a:pathLst>
                <a:path w="3239" h="3692" extrusionOk="0">
                  <a:moveTo>
                    <a:pt x="3239" y="0"/>
                  </a:moveTo>
                  <a:lnTo>
                    <a:pt x="0" y="3691"/>
                  </a:lnTo>
                  <a:lnTo>
                    <a:pt x="250" y="3691"/>
                  </a:lnTo>
                  <a:lnTo>
                    <a:pt x="3239" y="262"/>
                  </a:lnTo>
                  <a:lnTo>
                    <a:pt x="3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5690575" y="3002575"/>
              <a:ext cx="6875" cy="80700"/>
            </a:xfrm>
            <a:custGeom>
              <a:avLst/>
              <a:gdLst/>
              <a:ahLst/>
              <a:cxnLst/>
              <a:rect l="l" t="t" r="r" b="b"/>
              <a:pathLst>
                <a:path w="275" h="3228" extrusionOk="0">
                  <a:moveTo>
                    <a:pt x="96" y="1"/>
                  </a:moveTo>
                  <a:lnTo>
                    <a:pt x="1" y="3227"/>
                  </a:lnTo>
                  <a:lnTo>
                    <a:pt x="179" y="3227"/>
                  </a:lnTo>
                  <a:lnTo>
                    <a:pt x="275" y="60"/>
                  </a:lnTo>
                  <a:cubicBezTo>
                    <a:pt x="215" y="37"/>
                    <a:pt x="155" y="25"/>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5695050" y="2684400"/>
              <a:ext cx="12825" cy="278925"/>
            </a:xfrm>
            <a:custGeom>
              <a:avLst/>
              <a:gdLst/>
              <a:ahLst/>
              <a:cxnLst/>
              <a:rect l="l" t="t" r="r" b="b"/>
              <a:pathLst>
                <a:path w="513" h="11157" extrusionOk="0">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5680150" y="2962925"/>
              <a:ext cx="44675" cy="40925"/>
            </a:xfrm>
            <a:custGeom>
              <a:avLst/>
              <a:gdLst/>
              <a:ahLst/>
              <a:cxnLst/>
              <a:rect l="l" t="t" r="r" b="b"/>
              <a:pathLst>
                <a:path w="1787" h="1637" extrusionOk="0">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5242300" y="2786925"/>
              <a:ext cx="29500" cy="28675"/>
            </a:xfrm>
            <a:custGeom>
              <a:avLst/>
              <a:gdLst/>
              <a:ahLst/>
              <a:cxnLst/>
              <a:rect l="l" t="t" r="r" b="b"/>
              <a:pathLst>
                <a:path w="1180" h="1147" extrusionOk="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5124150" y="2783375"/>
              <a:ext cx="44375" cy="41000"/>
            </a:xfrm>
            <a:custGeom>
              <a:avLst/>
              <a:gdLst/>
              <a:ahLst/>
              <a:cxnLst/>
              <a:rect l="l" t="t" r="r" b="b"/>
              <a:pathLst>
                <a:path w="1775" h="1640" extrusionOk="0">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5311075" y="3079075"/>
              <a:ext cx="15800" cy="3900"/>
            </a:xfrm>
            <a:custGeom>
              <a:avLst/>
              <a:gdLst/>
              <a:ahLst/>
              <a:cxnLst/>
              <a:rect l="l" t="t" r="r" b="b"/>
              <a:pathLst>
                <a:path w="632" h="156" extrusionOk="0">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5102400" y="2980750"/>
              <a:ext cx="21475" cy="20375"/>
            </a:xfrm>
            <a:custGeom>
              <a:avLst/>
              <a:gdLst/>
              <a:ahLst/>
              <a:cxnLst/>
              <a:rect l="l" t="t" r="r" b="b"/>
              <a:pathLst>
                <a:path w="859" h="815" extrusionOk="0">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5251825" y="2953700"/>
              <a:ext cx="16700" cy="14600"/>
            </a:xfrm>
            <a:custGeom>
              <a:avLst/>
              <a:gdLst/>
              <a:ahLst/>
              <a:cxnLst/>
              <a:rect l="l" t="t" r="r" b="b"/>
              <a:pathLst>
                <a:path w="668" h="584" extrusionOk="0">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5411075" y="2800425"/>
              <a:ext cx="21175" cy="20450"/>
            </a:xfrm>
            <a:custGeom>
              <a:avLst/>
              <a:gdLst/>
              <a:ahLst/>
              <a:cxnLst/>
              <a:rect l="l" t="t" r="r" b="b"/>
              <a:pathLst>
                <a:path w="847" h="818" extrusionOk="0">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5081275" y="2588800"/>
              <a:ext cx="22950" cy="20300"/>
            </a:xfrm>
            <a:custGeom>
              <a:avLst/>
              <a:gdLst/>
              <a:ahLst/>
              <a:cxnLst/>
              <a:rect l="l" t="t" r="r" b="b"/>
              <a:pathLst>
                <a:path w="918" h="812" extrusionOk="0">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5522700" y="2742050"/>
              <a:ext cx="24425" cy="23250"/>
            </a:xfrm>
            <a:custGeom>
              <a:avLst/>
              <a:gdLst/>
              <a:ahLst/>
              <a:cxnLst/>
              <a:rect l="l" t="t" r="r" b="b"/>
              <a:pathLst>
                <a:path w="977" h="930" extrusionOk="0">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5589975" y="2916675"/>
              <a:ext cx="17875" cy="16275"/>
            </a:xfrm>
            <a:custGeom>
              <a:avLst/>
              <a:gdLst/>
              <a:ahLst/>
              <a:cxnLst/>
              <a:rect l="l" t="t" r="r" b="b"/>
              <a:pathLst>
                <a:path w="715" h="651" extrusionOk="0">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5193500" y="2984600"/>
              <a:ext cx="9250" cy="8725"/>
            </a:xfrm>
            <a:custGeom>
              <a:avLst/>
              <a:gdLst/>
              <a:ahLst/>
              <a:cxnLst/>
              <a:rect l="l" t="t" r="r" b="b"/>
              <a:pathLst>
                <a:path w="370" h="349" extrusionOk="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5617950" y="2840125"/>
              <a:ext cx="23550" cy="21200"/>
            </a:xfrm>
            <a:custGeom>
              <a:avLst/>
              <a:gdLst/>
              <a:ahLst/>
              <a:cxnLst/>
              <a:rect l="l" t="t" r="r" b="b"/>
              <a:pathLst>
                <a:path w="942" h="848" extrusionOk="0">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3"/>
          <p:cNvGrpSpPr/>
          <p:nvPr/>
        </p:nvGrpSpPr>
        <p:grpSpPr>
          <a:xfrm rot="5400000" flipH="1">
            <a:off x="7700114" y="3725018"/>
            <a:ext cx="1053574" cy="1834191"/>
            <a:chOff x="1083450" y="1318750"/>
            <a:chExt cx="624525" cy="1087250"/>
          </a:xfrm>
        </p:grpSpPr>
        <p:sp>
          <p:nvSpPr>
            <p:cNvPr id="1563" name="Google Shape;1563;p13"/>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3"/>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3"/>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3"/>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3"/>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3"/>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3"/>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3"/>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3"/>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3"/>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3"/>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3"/>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3"/>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3"/>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3"/>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3"/>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3"/>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3"/>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3"/>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3"/>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3"/>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3"/>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3"/>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3"/>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3"/>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3"/>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1" name="Google Shape;1601;p13"/>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2" name="Google Shape;1602;p13"/>
          <p:cNvSpPr txBox="1">
            <a:spLocks noGrp="1"/>
          </p:cNvSpPr>
          <p:nvPr>
            <p:ph type="subTitle" idx="1"/>
          </p:nvPr>
        </p:nvSpPr>
        <p:spPr>
          <a:xfrm>
            <a:off x="1601413" y="16318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3" name="Google Shape;1603;p13"/>
          <p:cNvSpPr txBox="1">
            <a:spLocks noGrp="1"/>
          </p:cNvSpPr>
          <p:nvPr>
            <p:ph type="title" idx="3"/>
          </p:nvPr>
        </p:nvSpPr>
        <p:spPr>
          <a:xfrm>
            <a:off x="1601250"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4" name="Google Shape;1604;p13"/>
          <p:cNvSpPr txBox="1">
            <a:spLocks noGrp="1"/>
          </p:cNvSpPr>
          <p:nvPr>
            <p:ph type="subTitle" idx="4"/>
          </p:nvPr>
        </p:nvSpPr>
        <p:spPr>
          <a:xfrm>
            <a:off x="1601263"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5" name="Google Shape;1605;p13"/>
          <p:cNvSpPr txBox="1">
            <a:spLocks noGrp="1"/>
          </p:cNvSpPr>
          <p:nvPr>
            <p:ph type="title" idx="5"/>
          </p:nvPr>
        </p:nvSpPr>
        <p:spPr>
          <a:xfrm>
            <a:off x="1601444" y="2436025"/>
            <a:ext cx="34341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6" name="Google Shape;1606;p13"/>
          <p:cNvSpPr txBox="1">
            <a:spLocks noGrp="1"/>
          </p:cNvSpPr>
          <p:nvPr>
            <p:ph type="subTitle" idx="6"/>
          </p:nvPr>
        </p:nvSpPr>
        <p:spPr>
          <a:xfrm>
            <a:off x="1601413"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7" name="Google Shape;1607;p13"/>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8" name="Google Shape;1608;p13"/>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09" name="Google Shape;1609;p13"/>
          <p:cNvSpPr txBox="1">
            <a:spLocks noGrp="1"/>
          </p:cNvSpPr>
          <p:nvPr>
            <p:ph type="title" idx="9" hasCustomPrompt="1"/>
          </p:nvPr>
        </p:nvSpPr>
        <p:spPr>
          <a:xfrm>
            <a:off x="767250" y="14812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a:spLocks noGrp="1"/>
          </p:cNvSpPr>
          <p:nvPr>
            <p:ph type="title" idx="13" hasCustomPrompt="1"/>
          </p:nvPr>
        </p:nvSpPr>
        <p:spPr>
          <a:xfrm>
            <a:off x="767250"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a:spLocks noGrp="1"/>
          </p:cNvSpPr>
          <p:nvPr>
            <p:ph type="title" idx="14" hasCustomPrompt="1"/>
          </p:nvPr>
        </p:nvSpPr>
        <p:spPr>
          <a:xfrm>
            <a:off x="767250"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a:spLocks noGrp="1"/>
          </p:cNvSpPr>
          <p:nvPr>
            <p:ph type="title" idx="15" hasCustomPrompt="1"/>
          </p:nvPr>
        </p:nvSpPr>
        <p:spPr>
          <a:xfrm>
            <a:off x="4916088" y="1500063"/>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a:spLocks noGrp="1"/>
          </p:cNvSpPr>
          <p:nvPr>
            <p:ph type="title" idx="16"/>
          </p:nvPr>
        </p:nvSpPr>
        <p:spPr>
          <a:xfrm>
            <a:off x="5750098" y="3553850"/>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4" name="Google Shape;1614;p13"/>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5" name="Google Shape;1615;p13"/>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6" name="Google Shape;1616;p13"/>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617" name="Google Shape;1617;p13"/>
          <p:cNvSpPr txBox="1">
            <a:spLocks noGrp="1"/>
          </p:cNvSpPr>
          <p:nvPr>
            <p:ph type="title" idx="20" hasCustomPrompt="1"/>
          </p:nvPr>
        </p:nvSpPr>
        <p:spPr>
          <a:xfrm>
            <a:off x="4916088" y="3716900"/>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a:spLocks noGrp="1"/>
          </p:cNvSpPr>
          <p:nvPr>
            <p:ph type="title" idx="21" hasCustomPrompt="1"/>
          </p:nvPr>
        </p:nvSpPr>
        <p:spPr>
          <a:xfrm>
            <a:off x="4916088" y="2599075"/>
            <a:ext cx="834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619"/>
        <p:cNvGrpSpPr/>
        <p:nvPr/>
      </p:nvGrpSpPr>
      <p:grpSpPr>
        <a:xfrm>
          <a:off x="0" y="0"/>
          <a:ext cx="0" cy="0"/>
          <a:chOff x="0" y="0"/>
          <a:chExt cx="0" cy="0"/>
        </a:xfrm>
      </p:grpSpPr>
      <p:grpSp>
        <p:nvGrpSpPr>
          <p:cNvPr id="1620" name="Google Shape;1620;p14"/>
          <p:cNvGrpSpPr/>
          <p:nvPr/>
        </p:nvGrpSpPr>
        <p:grpSpPr>
          <a:xfrm rot="5400000">
            <a:off x="653906" y="1721142"/>
            <a:ext cx="2768461" cy="4076473"/>
            <a:chOff x="2525900" y="1699450"/>
            <a:chExt cx="1076050" cy="1584450"/>
          </a:xfrm>
        </p:grpSpPr>
        <p:sp>
          <p:nvSpPr>
            <p:cNvPr id="1621" name="Google Shape;1621;p1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4"/>
          <p:cNvGrpSpPr/>
          <p:nvPr/>
        </p:nvGrpSpPr>
        <p:grpSpPr>
          <a:xfrm>
            <a:off x="3138301" y="41"/>
            <a:ext cx="6005949" cy="1460702"/>
            <a:chOff x="3877250" y="939525"/>
            <a:chExt cx="2541125" cy="618025"/>
          </a:xfrm>
        </p:grpSpPr>
        <p:sp>
          <p:nvSpPr>
            <p:cNvPr id="1690" name="Google Shape;1690;p14"/>
            <p:cNvSpPr/>
            <p:nvPr/>
          </p:nvSpPr>
          <p:spPr>
            <a:xfrm>
              <a:off x="4697300" y="939825"/>
              <a:ext cx="57475" cy="13725"/>
            </a:xfrm>
            <a:custGeom>
              <a:avLst/>
              <a:gdLst/>
              <a:ahLst/>
              <a:cxnLst/>
              <a:rect l="l" t="t" r="r" b="b"/>
              <a:pathLst>
                <a:path w="2299" h="549" extrusionOk="0">
                  <a:moveTo>
                    <a:pt x="1" y="1"/>
                  </a:moveTo>
                  <a:lnTo>
                    <a:pt x="2298" y="548"/>
                  </a:lnTo>
                  <a:lnTo>
                    <a:pt x="2251" y="263"/>
                  </a:lnTo>
                  <a:lnTo>
                    <a:pt x="1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760400" y="947875"/>
              <a:ext cx="126525" cy="36025"/>
            </a:xfrm>
            <a:custGeom>
              <a:avLst/>
              <a:gdLst/>
              <a:ahLst/>
              <a:cxnLst/>
              <a:rect l="l" t="t" r="r" b="b"/>
              <a:pathLst>
                <a:path w="5061" h="1441" extrusionOk="0">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3888875" y="939825"/>
              <a:ext cx="51500" cy="75925"/>
            </a:xfrm>
            <a:custGeom>
              <a:avLst/>
              <a:gdLst/>
              <a:ahLst/>
              <a:cxnLst/>
              <a:rect l="l" t="t" r="r" b="b"/>
              <a:pathLst>
                <a:path w="2060" h="3037" extrusionOk="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222250" y="939825"/>
              <a:ext cx="22050" cy="8950"/>
            </a:xfrm>
            <a:custGeom>
              <a:avLst/>
              <a:gdLst/>
              <a:ahLst/>
              <a:cxnLst/>
              <a:rect l="l" t="t" r="r" b="b"/>
              <a:pathLst>
                <a:path w="882" h="358" extrusionOk="0">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3894225" y="942800"/>
              <a:ext cx="103300" cy="77725"/>
            </a:xfrm>
            <a:custGeom>
              <a:avLst/>
              <a:gdLst/>
              <a:ahLst/>
              <a:cxnLst/>
              <a:rect l="l" t="t" r="r" b="b"/>
              <a:pathLst>
                <a:path w="4132" h="3109" extrusionOk="0">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006450" y="946075"/>
              <a:ext cx="190525" cy="100350"/>
            </a:xfrm>
            <a:custGeom>
              <a:avLst/>
              <a:gdLst/>
              <a:ahLst/>
              <a:cxnLst/>
              <a:rect l="l" t="t" r="r" b="b"/>
              <a:pathLst>
                <a:path w="7621" h="4014" extrusionOk="0">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3987100" y="939825"/>
              <a:ext cx="8350" cy="4500"/>
            </a:xfrm>
            <a:custGeom>
              <a:avLst/>
              <a:gdLst/>
              <a:ahLst/>
              <a:cxnLst/>
              <a:rect l="l" t="t" r="r" b="b"/>
              <a:pathLst>
                <a:path w="334" h="180" extrusionOk="0">
                  <a:moveTo>
                    <a:pt x="0" y="1"/>
                  </a:moveTo>
                  <a:lnTo>
                    <a:pt x="226" y="120"/>
                  </a:lnTo>
                  <a:lnTo>
                    <a:pt x="334" y="179"/>
                  </a:lnTo>
                  <a:cubicBezTo>
                    <a:pt x="310" y="132"/>
                    <a:pt x="298" y="84"/>
                    <a:pt x="298" y="36"/>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215100" y="1051750"/>
              <a:ext cx="184275" cy="282800"/>
            </a:xfrm>
            <a:custGeom>
              <a:avLst/>
              <a:gdLst/>
              <a:ahLst/>
              <a:cxnLst/>
              <a:rect l="l" t="t" r="r" b="b"/>
              <a:pathLst>
                <a:path w="7371" h="11312" extrusionOk="0">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399650" y="1275000"/>
              <a:ext cx="125925" cy="62825"/>
            </a:xfrm>
            <a:custGeom>
              <a:avLst/>
              <a:gdLst/>
              <a:ahLst/>
              <a:cxnLst/>
              <a:rect l="l" t="t" r="r" b="b"/>
              <a:pathLst>
                <a:path w="5037" h="2513" extrusionOk="0">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213300" y="950850"/>
              <a:ext cx="37250" cy="77700"/>
            </a:xfrm>
            <a:custGeom>
              <a:avLst/>
              <a:gdLst/>
              <a:ahLst/>
              <a:cxnLst/>
              <a:rect l="l" t="t" r="r" b="b"/>
              <a:pathLst>
                <a:path w="1490" h="3108" extrusionOk="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4248425" y="939825"/>
              <a:ext cx="7475" cy="3600"/>
            </a:xfrm>
            <a:custGeom>
              <a:avLst/>
              <a:gdLst/>
              <a:ahLst/>
              <a:cxnLst/>
              <a:rect l="l" t="t" r="r" b="b"/>
              <a:pathLst>
                <a:path w="299" h="144" extrusionOk="0">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253500" y="942650"/>
              <a:ext cx="181900" cy="74600"/>
            </a:xfrm>
            <a:custGeom>
              <a:avLst/>
              <a:gdLst/>
              <a:ahLst/>
              <a:cxnLst/>
              <a:rect l="l" t="t" r="r" b="b"/>
              <a:pathLst>
                <a:path w="7276" h="2984" extrusionOk="0">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4459775" y="1021675"/>
              <a:ext cx="198850" cy="82475"/>
            </a:xfrm>
            <a:custGeom>
              <a:avLst/>
              <a:gdLst/>
              <a:ahLst/>
              <a:cxnLst/>
              <a:rect l="l" t="t" r="r" b="b"/>
              <a:pathLst>
                <a:path w="7954" h="3299" extrusionOk="0">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4418400" y="939825"/>
              <a:ext cx="27100" cy="67300"/>
            </a:xfrm>
            <a:custGeom>
              <a:avLst/>
              <a:gdLst/>
              <a:ahLst/>
              <a:cxnLst/>
              <a:rect l="l" t="t" r="r" b="b"/>
              <a:pathLst>
                <a:path w="1084" h="2692" extrusionOk="0">
                  <a:moveTo>
                    <a:pt x="0" y="1"/>
                  </a:moveTo>
                  <a:lnTo>
                    <a:pt x="846" y="2691"/>
                  </a:lnTo>
                  <a:cubicBezTo>
                    <a:pt x="917" y="2644"/>
                    <a:pt x="1001" y="2620"/>
                    <a:pt x="1084" y="2596"/>
                  </a:cubicBez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4448750" y="1033600"/>
              <a:ext cx="82475" cy="232175"/>
            </a:xfrm>
            <a:custGeom>
              <a:avLst/>
              <a:gdLst/>
              <a:ahLst/>
              <a:cxnLst/>
              <a:rect l="l" t="t" r="r" b="b"/>
              <a:pathLst>
                <a:path w="3299" h="9287" extrusionOk="0">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4530625" y="1282125"/>
              <a:ext cx="42875" cy="110750"/>
            </a:xfrm>
            <a:custGeom>
              <a:avLst/>
              <a:gdLst/>
              <a:ahLst/>
              <a:cxnLst/>
              <a:rect l="l" t="t" r="r" b="b"/>
              <a:pathLst>
                <a:path w="1715" h="4430" extrusionOk="0">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4539550" y="1228550"/>
              <a:ext cx="81275" cy="44675"/>
            </a:xfrm>
            <a:custGeom>
              <a:avLst/>
              <a:gdLst/>
              <a:ahLst/>
              <a:cxnLst/>
              <a:rect l="l" t="t" r="r" b="b"/>
              <a:pathLst>
                <a:path w="3251" h="1787" extrusionOk="0">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4665450" y="1102950"/>
              <a:ext cx="99750" cy="35750"/>
            </a:xfrm>
            <a:custGeom>
              <a:avLst/>
              <a:gdLst/>
              <a:ahLst/>
              <a:cxnLst/>
              <a:rect l="l" t="t" r="r" b="b"/>
              <a:pathLst>
                <a:path w="3990" h="1430" extrusionOk="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4576150" y="1236000"/>
              <a:ext cx="52125" cy="157775"/>
            </a:xfrm>
            <a:custGeom>
              <a:avLst/>
              <a:gdLst/>
              <a:ahLst/>
              <a:cxnLst/>
              <a:rect l="l" t="t" r="r" b="b"/>
              <a:pathLst>
                <a:path w="2085" h="6311" extrusionOk="0">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4627050" y="1106525"/>
              <a:ext cx="36050" cy="112225"/>
            </a:xfrm>
            <a:custGeom>
              <a:avLst/>
              <a:gdLst/>
              <a:ahLst/>
              <a:cxnLst/>
              <a:rect l="l" t="t" r="r" b="b"/>
              <a:pathLst>
                <a:path w="1442" h="4489" extrusionOk="0">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4658600" y="939825"/>
              <a:ext cx="18475" cy="159275"/>
            </a:xfrm>
            <a:custGeom>
              <a:avLst/>
              <a:gdLst/>
              <a:ahLst/>
              <a:cxnLst/>
              <a:rect l="l" t="t" r="r" b="b"/>
              <a:pathLst>
                <a:path w="739" h="6371" extrusionOk="0">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52075" y="939825"/>
              <a:ext cx="37225" cy="176550"/>
            </a:xfrm>
            <a:custGeom>
              <a:avLst/>
              <a:gdLst/>
              <a:ahLst/>
              <a:cxnLst/>
              <a:rect l="l" t="t" r="r" b="b"/>
              <a:pathLst>
                <a:path w="1489" h="7062" extrusionOk="0">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804450" y="989825"/>
              <a:ext cx="88725" cy="131000"/>
            </a:xfrm>
            <a:custGeom>
              <a:avLst/>
              <a:gdLst/>
              <a:ahLst/>
              <a:cxnLst/>
              <a:rect l="l" t="t" r="r" b="b"/>
              <a:pathLst>
                <a:path w="3549" h="5240" extrusionOk="0">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897925" y="939825"/>
              <a:ext cx="29775" cy="37525"/>
            </a:xfrm>
            <a:custGeom>
              <a:avLst/>
              <a:gdLst/>
              <a:ahLst/>
              <a:cxnLst/>
              <a:rect l="l" t="t" r="r" b="b"/>
              <a:pathLst>
                <a:path w="1191" h="1501" extrusionOk="0">
                  <a:moveTo>
                    <a:pt x="881" y="1"/>
                  </a:moveTo>
                  <a:lnTo>
                    <a:pt x="0" y="1346"/>
                  </a:lnTo>
                  <a:cubicBezTo>
                    <a:pt x="96" y="1382"/>
                    <a:pt x="167" y="1429"/>
                    <a:pt x="227" y="1501"/>
                  </a:cubicBezTo>
                  <a:lnTo>
                    <a:pt x="1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904775" y="979125"/>
              <a:ext cx="209875" cy="36925"/>
            </a:xfrm>
            <a:custGeom>
              <a:avLst/>
              <a:gdLst/>
              <a:ahLst/>
              <a:cxnLst/>
              <a:rect l="l" t="t" r="r" b="b"/>
              <a:pathLst>
                <a:path w="8395" h="1477" extrusionOk="0">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5115500" y="939825"/>
              <a:ext cx="73850" cy="73250"/>
            </a:xfrm>
            <a:custGeom>
              <a:avLst/>
              <a:gdLst/>
              <a:ahLst/>
              <a:cxnLst/>
              <a:rect l="l" t="t" r="r" b="b"/>
              <a:pathLst>
                <a:path w="2954" h="2930" extrusionOk="0">
                  <a:moveTo>
                    <a:pt x="2608" y="1"/>
                  </a:moveTo>
                  <a:lnTo>
                    <a:pt x="1" y="2775"/>
                  </a:lnTo>
                  <a:lnTo>
                    <a:pt x="227" y="2930"/>
                  </a:lnTo>
                  <a:lnTo>
                    <a:pt x="295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996450" y="939825"/>
              <a:ext cx="347975" cy="224175"/>
            </a:xfrm>
            <a:custGeom>
              <a:avLst/>
              <a:gdLst/>
              <a:ahLst/>
              <a:cxnLst/>
              <a:rect l="l" t="t" r="r" b="b"/>
              <a:pathLst>
                <a:path w="13919" h="8967" extrusionOk="0">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5192300" y="939825"/>
              <a:ext cx="157775" cy="220900"/>
            </a:xfrm>
            <a:custGeom>
              <a:avLst/>
              <a:gdLst/>
              <a:ahLst/>
              <a:cxnLst/>
              <a:rect l="l" t="t" r="r" b="b"/>
              <a:pathLst>
                <a:path w="6311" h="8836" extrusionOk="0">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5357500" y="995500"/>
              <a:ext cx="208675" cy="168500"/>
            </a:xfrm>
            <a:custGeom>
              <a:avLst/>
              <a:gdLst/>
              <a:ahLst/>
              <a:cxnLst/>
              <a:rect l="l" t="t" r="r" b="b"/>
              <a:pathLst>
                <a:path w="8347" h="6740" extrusionOk="0">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5531925" y="939825"/>
              <a:ext cx="36650" cy="39025"/>
            </a:xfrm>
            <a:custGeom>
              <a:avLst/>
              <a:gdLst/>
              <a:ahLst/>
              <a:cxnLst/>
              <a:rect l="l" t="t" r="r" b="b"/>
              <a:pathLst>
                <a:path w="1466" h="1561" extrusionOk="0">
                  <a:moveTo>
                    <a:pt x="1" y="1"/>
                  </a:moveTo>
                  <a:lnTo>
                    <a:pt x="1251" y="1560"/>
                  </a:lnTo>
                  <a:cubicBezTo>
                    <a:pt x="1298" y="1501"/>
                    <a:pt x="1370" y="1453"/>
                    <a:pt x="1465" y="1406"/>
                  </a:cubicBez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5412275" y="940125"/>
              <a:ext cx="30075" cy="14900"/>
            </a:xfrm>
            <a:custGeom>
              <a:avLst/>
              <a:gdLst/>
              <a:ahLst/>
              <a:cxnLst/>
              <a:rect l="l" t="t" r="r" b="b"/>
              <a:pathLst>
                <a:path w="1203" h="596" extrusionOk="0">
                  <a:moveTo>
                    <a:pt x="0" y="1"/>
                  </a:moveTo>
                  <a:lnTo>
                    <a:pt x="1084" y="596"/>
                  </a:lnTo>
                  <a:cubicBezTo>
                    <a:pt x="1108" y="489"/>
                    <a:pt x="1143" y="417"/>
                    <a:pt x="1203" y="358"/>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5448000" y="940125"/>
              <a:ext cx="7750" cy="6575"/>
            </a:xfrm>
            <a:custGeom>
              <a:avLst/>
              <a:gdLst/>
              <a:ahLst/>
              <a:cxnLst/>
              <a:rect l="l" t="t" r="r" b="b"/>
              <a:pathLst>
                <a:path w="310" h="263" extrusionOk="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5654850" y="939825"/>
              <a:ext cx="128625" cy="201250"/>
            </a:xfrm>
            <a:custGeom>
              <a:avLst/>
              <a:gdLst/>
              <a:ahLst/>
              <a:cxnLst/>
              <a:rect l="l" t="t" r="r" b="b"/>
              <a:pathLst>
                <a:path w="5145" h="8050" extrusionOk="0">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5575375" y="939825"/>
              <a:ext cx="14925" cy="36050"/>
            </a:xfrm>
            <a:custGeom>
              <a:avLst/>
              <a:gdLst/>
              <a:ahLst/>
              <a:cxnLst/>
              <a:rect l="l" t="t" r="r" b="b"/>
              <a:pathLst>
                <a:path w="597" h="1442" extrusionOk="0">
                  <a:moveTo>
                    <a:pt x="346" y="1"/>
                  </a:moveTo>
                  <a:lnTo>
                    <a:pt x="1" y="1370"/>
                  </a:lnTo>
                  <a:cubicBezTo>
                    <a:pt x="96" y="1370"/>
                    <a:pt x="180" y="1394"/>
                    <a:pt x="239" y="1441"/>
                  </a:cubicBez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5742075" y="939825"/>
              <a:ext cx="47350" cy="198275"/>
            </a:xfrm>
            <a:custGeom>
              <a:avLst/>
              <a:gdLst/>
              <a:ahLst/>
              <a:cxnLst/>
              <a:rect l="l" t="t" r="r" b="b"/>
              <a:pathLst>
                <a:path w="1894" h="7931" extrusionOk="0">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5789400" y="1164550"/>
              <a:ext cx="90525" cy="353650"/>
            </a:xfrm>
            <a:custGeom>
              <a:avLst/>
              <a:gdLst/>
              <a:ahLst/>
              <a:cxnLst/>
              <a:rect l="l" t="t" r="r" b="b"/>
              <a:pathLst>
                <a:path w="3621" h="14146" extrusionOk="0">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6017400" y="939525"/>
              <a:ext cx="8075" cy="4500"/>
            </a:xfrm>
            <a:custGeom>
              <a:avLst/>
              <a:gdLst/>
              <a:ahLst/>
              <a:cxnLst/>
              <a:rect l="l" t="t" r="r" b="b"/>
              <a:pathLst>
                <a:path w="323" h="180" extrusionOk="0">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5798625" y="956500"/>
              <a:ext cx="225350" cy="187850"/>
            </a:xfrm>
            <a:custGeom>
              <a:avLst/>
              <a:gdLst/>
              <a:ahLst/>
              <a:cxnLst/>
              <a:rect l="l" t="t" r="r" b="b"/>
              <a:pathLst>
                <a:path w="9014" h="7514" extrusionOk="0">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6031700" y="959775"/>
              <a:ext cx="71750" cy="111650"/>
            </a:xfrm>
            <a:custGeom>
              <a:avLst/>
              <a:gdLst/>
              <a:ahLst/>
              <a:cxnLst/>
              <a:rect l="l" t="t" r="r" b="b"/>
              <a:pathLst>
                <a:path w="2870" h="4466" extrusionOk="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6036450" y="939825"/>
              <a:ext cx="12825" cy="7475"/>
            </a:xfrm>
            <a:custGeom>
              <a:avLst/>
              <a:gdLst/>
              <a:ahLst/>
              <a:cxnLst/>
              <a:rect l="l" t="t" r="r" b="b"/>
              <a:pathLst>
                <a:path w="513" h="299" extrusionOk="0">
                  <a:moveTo>
                    <a:pt x="108" y="1"/>
                  </a:moveTo>
                  <a:lnTo>
                    <a:pt x="1" y="84"/>
                  </a:lnTo>
                  <a:cubicBezTo>
                    <a:pt x="48" y="120"/>
                    <a:pt x="96" y="155"/>
                    <a:pt x="120" y="203"/>
                  </a:cubicBezTo>
                  <a:lnTo>
                    <a:pt x="167" y="298"/>
                  </a:lnTo>
                  <a:lnTo>
                    <a:pt x="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5965325" y="1184200"/>
              <a:ext cx="453050" cy="198075"/>
            </a:xfrm>
            <a:custGeom>
              <a:avLst/>
              <a:gdLst/>
              <a:ahLst/>
              <a:cxnLst/>
              <a:rect l="l" t="t" r="r" b="b"/>
              <a:pathLst>
                <a:path w="18122" h="7923" extrusionOk="0">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6126650" y="939825"/>
              <a:ext cx="68775" cy="119975"/>
            </a:xfrm>
            <a:custGeom>
              <a:avLst/>
              <a:gdLst/>
              <a:ahLst/>
              <a:cxnLst/>
              <a:rect l="l" t="t" r="r" b="b"/>
              <a:pathLst>
                <a:path w="2751" h="4799" extrusionOk="0">
                  <a:moveTo>
                    <a:pt x="2465" y="1"/>
                  </a:moveTo>
                  <a:lnTo>
                    <a:pt x="0" y="4739"/>
                  </a:lnTo>
                  <a:cubicBezTo>
                    <a:pt x="84" y="4763"/>
                    <a:pt x="179" y="4775"/>
                    <a:pt x="250" y="4799"/>
                  </a:cubicBezTo>
                  <a:lnTo>
                    <a:pt x="2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5887625" y="1106525"/>
              <a:ext cx="218800" cy="414050"/>
            </a:xfrm>
            <a:custGeom>
              <a:avLst/>
              <a:gdLst/>
              <a:ahLst/>
              <a:cxnLst/>
              <a:rect l="l" t="t" r="r" b="b"/>
              <a:pathLst>
                <a:path w="8752" h="16562" extrusionOk="0">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762775" y="1114700"/>
              <a:ext cx="59275" cy="58100"/>
            </a:xfrm>
            <a:custGeom>
              <a:avLst/>
              <a:gdLst/>
              <a:ahLst/>
              <a:cxnLst/>
              <a:rect l="l" t="t" r="r" b="b"/>
              <a:pathLst>
                <a:path w="2371" h="2324" extrusionOk="0">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558600" y="1391375"/>
              <a:ext cx="30975" cy="29875"/>
            </a:xfrm>
            <a:custGeom>
              <a:avLst/>
              <a:gdLst/>
              <a:ahLst/>
              <a:cxnLst/>
              <a:rect l="l" t="t" r="r" b="b"/>
              <a:pathLst>
                <a:path w="1239" h="1195" extrusionOk="0">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196350" y="1025325"/>
              <a:ext cx="30075" cy="30150"/>
            </a:xfrm>
            <a:custGeom>
              <a:avLst/>
              <a:gdLst/>
              <a:ahLst/>
              <a:cxnLst/>
              <a:rect l="l" t="t" r="r" b="b"/>
              <a:pathLst>
                <a:path w="1203" h="1206" extrusionOk="0">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432100" y="1005225"/>
              <a:ext cx="30075" cy="29900"/>
            </a:xfrm>
            <a:custGeom>
              <a:avLst/>
              <a:gdLst/>
              <a:ahLst/>
              <a:cxnLst/>
              <a:rect l="l" t="t" r="r" b="b"/>
              <a:pathLst>
                <a:path w="1203" h="1196" extrusionOk="0">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392800" y="1332150"/>
              <a:ext cx="9850" cy="10525"/>
            </a:xfrm>
            <a:custGeom>
              <a:avLst/>
              <a:gdLst/>
              <a:ahLst/>
              <a:cxnLst/>
              <a:rect l="l" t="t" r="r" b="b"/>
              <a:pathLst>
                <a:path w="394" h="421" extrusionOk="0">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5860550" y="1516575"/>
              <a:ext cx="42275" cy="40975"/>
            </a:xfrm>
            <a:custGeom>
              <a:avLst/>
              <a:gdLst/>
              <a:ahLst/>
              <a:cxnLst/>
              <a:rect l="l" t="t" r="r" b="b"/>
              <a:pathLst>
                <a:path w="1691" h="1639" extrusionOk="0">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5775700" y="1136275"/>
              <a:ext cx="29800" cy="28900"/>
            </a:xfrm>
            <a:custGeom>
              <a:avLst/>
              <a:gdLst/>
              <a:ahLst/>
              <a:cxnLst/>
              <a:rect l="l" t="t" r="r" b="b"/>
              <a:pathLst>
                <a:path w="1192" h="1156" extrusionOk="0">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5559325" y="973750"/>
              <a:ext cx="30375" cy="28950"/>
            </a:xfrm>
            <a:custGeom>
              <a:avLst/>
              <a:gdLst/>
              <a:ahLst/>
              <a:cxnLst/>
              <a:rect l="l" t="t" r="r" b="b"/>
              <a:pathLst>
                <a:path w="1215" h="1158" extrusionOk="0">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18425" y="1217425"/>
              <a:ext cx="22050" cy="20375"/>
            </a:xfrm>
            <a:custGeom>
              <a:avLst/>
              <a:gdLst/>
              <a:ahLst/>
              <a:cxnLst/>
              <a:rect l="l" t="t" r="r" b="b"/>
              <a:pathLst>
                <a:path w="882" h="815" extrusionOk="0">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5439650" y="946275"/>
              <a:ext cx="21175" cy="20375"/>
            </a:xfrm>
            <a:custGeom>
              <a:avLst/>
              <a:gdLst/>
              <a:ahLst/>
              <a:cxnLst/>
              <a:rect l="l" t="t" r="r" b="b"/>
              <a:pathLst>
                <a:path w="847" h="815" extrusionOk="0">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5341125" y="1157350"/>
              <a:ext cx="21450" cy="20100"/>
            </a:xfrm>
            <a:custGeom>
              <a:avLst/>
              <a:gdLst/>
              <a:ahLst/>
              <a:cxnLst/>
              <a:rect l="l" t="t" r="r" b="b"/>
              <a:pathLst>
                <a:path w="858" h="804" extrusionOk="0">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884825" y="973175"/>
              <a:ext cx="20850" cy="20850"/>
            </a:xfrm>
            <a:custGeom>
              <a:avLst/>
              <a:gdLst/>
              <a:ahLst/>
              <a:cxnLst/>
              <a:rect l="l" t="t" r="r" b="b"/>
              <a:pathLst>
                <a:path w="834" h="834" extrusionOk="0">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3994525" y="940125"/>
              <a:ext cx="20575" cy="10200"/>
            </a:xfrm>
            <a:custGeom>
              <a:avLst/>
              <a:gdLst/>
              <a:ahLst/>
              <a:cxnLst/>
              <a:rect l="l" t="t" r="r" b="b"/>
              <a:pathLst>
                <a:path w="823" h="408" extrusionOk="0">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521100" y="1262650"/>
              <a:ext cx="21150" cy="20400"/>
            </a:xfrm>
            <a:custGeom>
              <a:avLst/>
              <a:gdLst/>
              <a:ahLst/>
              <a:cxnLst/>
              <a:rect l="l" t="t" r="r" b="b"/>
              <a:pathLst>
                <a:path w="846" h="816" extrusionOk="0">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3877250" y="1014750"/>
              <a:ext cx="22050" cy="20675"/>
            </a:xfrm>
            <a:custGeom>
              <a:avLst/>
              <a:gdLst/>
              <a:ahLst/>
              <a:cxnLst/>
              <a:rect l="l" t="t" r="r" b="b"/>
              <a:pathLst>
                <a:path w="882" h="827" extrusionOk="0">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6017400" y="939525"/>
              <a:ext cx="25025" cy="23025"/>
            </a:xfrm>
            <a:custGeom>
              <a:avLst/>
              <a:gdLst/>
              <a:ahLst/>
              <a:cxnLst/>
              <a:rect l="l" t="t" r="r" b="b"/>
              <a:pathLst>
                <a:path w="1001" h="921" extrusionOk="0">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69650" y="949325"/>
              <a:ext cx="12825" cy="12000"/>
            </a:xfrm>
            <a:custGeom>
              <a:avLst/>
              <a:gdLst/>
              <a:ahLst/>
              <a:cxnLst/>
              <a:rect l="l" t="t" r="r" b="b"/>
              <a:pathLst>
                <a:path w="513" h="480" extrusionOk="0">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743150" y="1107375"/>
              <a:ext cx="12225" cy="12000"/>
            </a:xfrm>
            <a:custGeom>
              <a:avLst/>
              <a:gdLst/>
              <a:ahLst/>
              <a:cxnLst/>
              <a:rect l="l" t="t" r="r" b="b"/>
              <a:pathLst>
                <a:path w="489" h="480" extrusionOk="0">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242175" y="940725"/>
              <a:ext cx="12525" cy="11700"/>
            </a:xfrm>
            <a:custGeom>
              <a:avLst/>
              <a:gdLst/>
              <a:ahLst/>
              <a:cxnLst/>
              <a:rect l="l" t="t" r="r" b="b"/>
              <a:pathLst>
                <a:path w="501" h="468" extrusionOk="0">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657125" y="1097575"/>
              <a:ext cx="11925" cy="11350"/>
            </a:xfrm>
            <a:custGeom>
              <a:avLst/>
              <a:gdLst/>
              <a:ahLst/>
              <a:cxnLst/>
              <a:rect l="l" t="t" r="r" b="b"/>
              <a:pathLst>
                <a:path w="477" h="454" extrusionOk="0">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5125025" y="1028500"/>
              <a:ext cx="12525" cy="12050"/>
            </a:xfrm>
            <a:custGeom>
              <a:avLst/>
              <a:gdLst/>
              <a:ahLst/>
              <a:cxnLst/>
              <a:rect l="l" t="t" r="r" b="b"/>
              <a:pathLst>
                <a:path w="501" h="482" extrusionOk="0">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6093300" y="1058450"/>
              <a:ext cx="60150" cy="57725"/>
            </a:xfrm>
            <a:custGeom>
              <a:avLst/>
              <a:gdLst/>
              <a:ahLst/>
              <a:cxnLst/>
              <a:rect l="l" t="t" r="r" b="b"/>
              <a:pathLst>
                <a:path w="2406" h="2309" extrusionOk="0">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4"/>
          <p:cNvSpPr txBox="1">
            <a:spLocks noGrp="1"/>
          </p:cNvSpPr>
          <p:nvPr>
            <p:ph type="title"/>
          </p:nvPr>
        </p:nvSpPr>
        <p:spPr>
          <a:xfrm>
            <a:off x="4463450" y="1732314"/>
            <a:ext cx="3812100" cy="738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6" name="Google Shape;1756;p14"/>
          <p:cNvSpPr txBox="1">
            <a:spLocks noGrp="1"/>
          </p:cNvSpPr>
          <p:nvPr>
            <p:ph type="subTitle" idx="1"/>
          </p:nvPr>
        </p:nvSpPr>
        <p:spPr>
          <a:xfrm>
            <a:off x="4463450" y="2497400"/>
            <a:ext cx="3812100" cy="11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6"/>
          <p:cNvGrpSpPr/>
          <p:nvPr/>
        </p:nvGrpSpPr>
        <p:grpSpPr>
          <a:xfrm rot="5400000" flipH="1">
            <a:off x="7221312" y="3170518"/>
            <a:ext cx="1807469" cy="1928995"/>
            <a:chOff x="4060900" y="1586625"/>
            <a:chExt cx="982000" cy="1048025"/>
          </a:xfrm>
        </p:grpSpPr>
        <p:sp>
          <p:nvSpPr>
            <p:cNvPr id="1910" name="Google Shape;1910;p16"/>
            <p:cNvSpPr/>
            <p:nvPr/>
          </p:nvSpPr>
          <p:spPr>
            <a:xfrm>
              <a:off x="4535675" y="1586625"/>
              <a:ext cx="155700" cy="223875"/>
            </a:xfrm>
            <a:custGeom>
              <a:avLst/>
              <a:gdLst/>
              <a:ahLst/>
              <a:cxnLst/>
              <a:rect l="l" t="t" r="r" b="b"/>
              <a:pathLst>
                <a:path w="6228" h="8955" extrusionOk="0">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4392200" y="1586625"/>
              <a:ext cx="25025" cy="13125"/>
            </a:xfrm>
            <a:custGeom>
              <a:avLst/>
              <a:gdLst/>
              <a:ahLst/>
              <a:cxnLst/>
              <a:rect l="l" t="t" r="r" b="b"/>
              <a:pathLst>
                <a:path w="1001" h="525" extrusionOk="0">
                  <a:moveTo>
                    <a:pt x="525" y="1"/>
                  </a:moveTo>
                  <a:lnTo>
                    <a:pt x="1" y="358"/>
                  </a:lnTo>
                  <a:lnTo>
                    <a:pt x="239" y="525"/>
                  </a:lnTo>
                  <a:lnTo>
                    <a:pt x="10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4244875" y="1599725"/>
              <a:ext cx="147950" cy="103625"/>
            </a:xfrm>
            <a:custGeom>
              <a:avLst/>
              <a:gdLst/>
              <a:ahLst/>
              <a:cxnLst/>
              <a:rect l="l" t="t" r="r" b="b"/>
              <a:pathLst>
                <a:path w="5918" h="4145" extrusionOk="0">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4368975" y="1586625"/>
              <a:ext cx="317625" cy="228925"/>
            </a:xfrm>
            <a:custGeom>
              <a:avLst/>
              <a:gdLst/>
              <a:ahLst/>
              <a:cxnLst/>
              <a:rect l="l" t="t" r="r" b="b"/>
              <a:pathLst>
                <a:path w="12705" h="9157" extrusionOk="0">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4224025" y="1586625"/>
              <a:ext cx="14025" cy="106900"/>
            </a:xfrm>
            <a:custGeom>
              <a:avLst/>
              <a:gdLst/>
              <a:ahLst/>
              <a:cxnLst/>
              <a:rect l="l" t="t" r="r" b="b"/>
              <a:pathLst>
                <a:path w="561" h="4276" extrusionOk="0">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4149025" y="1586625"/>
              <a:ext cx="80975" cy="110475"/>
            </a:xfrm>
            <a:custGeom>
              <a:avLst/>
              <a:gdLst/>
              <a:ahLst/>
              <a:cxnLst/>
              <a:rect l="l" t="t" r="r" b="b"/>
              <a:pathLst>
                <a:path w="3239" h="4419" extrusionOk="0">
                  <a:moveTo>
                    <a:pt x="0" y="1"/>
                  </a:moveTo>
                  <a:lnTo>
                    <a:pt x="3001" y="4418"/>
                  </a:lnTo>
                  <a:cubicBezTo>
                    <a:pt x="3084" y="4370"/>
                    <a:pt x="3155" y="4323"/>
                    <a:pt x="3239" y="4287"/>
                  </a:cubicBezTo>
                  <a:lnTo>
                    <a:pt x="3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4705925" y="1827450"/>
              <a:ext cx="298275" cy="234875"/>
            </a:xfrm>
            <a:custGeom>
              <a:avLst/>
              <a:gdLst/>
              <a:ahLst/>
              <a:cxnLst/>
              <a:rect l="l" t="t" r="r" b="b"/>
              <a:pathLst>
                <a:path w="11931" h="9395" extrusionOk="0">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4240700" y="1717600"/>
              <a:ext cx="163125" cy="235475"/>
            </a:xfrm>
            <a:custGeom>
              <a:avLst/>
              <a:gdLst/>
              <a:ahLst/>
              <a:cxnLst/>
              <a:rect l="l" t="t" r="r" b="b"/>
              <a:pathLst>
                <a:path w="6525" h="9419" extrusionOk="0">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4165400" y="1884000"/>
              <a:ext cx="124725" cy="117300"/>
            </a:xfrm>
            <a:custGeom>
              <a:avLst/>
              <a:gdLst/>
              <a:ahLst/>
              <a:cxnLst/>
              <a:rect l="l" t="t" r="r" b="b"/>
              <a:pathLst>
                <a:path w="4989" h="4692" extrusionOk="0">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4415725" y="1825350"/>
              <a:ext cx="268800" cy="134875"/>
            </a:xfrm>
            <a:custGeom>
              <a:avLst/>
              <a:gdLst/>
              <a:ahLst/>
              <a:cxnLst/>
              <a:rect l="l" t="t" r="r" b="b"/>
              <a:pathLst>
                <a:path w="10752" h="5395" extrusionOk="0">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4410950" y="1967925"/>
              <a:ext cx="78325" cy="111950"/>
            </a:xfrm>
            <a:custGeom>
              <a:avLst/>
              <a:gdLst/>
              <a:ahLst/>
              <a:cxnLst/>
              <a:rect l="l" t="t" r="r" b="b"/>
              <a:pathLst>
                <a:path w="3133" h="4478" extrusionOk="0">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4061200" y="212390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4060900" y="2121825"/>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060900" y="21230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313325" y="1964350"/>
              <a:ext cx="84550" cy="44675"/>
            </a:xfrm>
            <a:custGeom>
              <a:avLst/>
              <a:gdLst/>
              <a:ahLst/>
              <a:cxnLst/>
              <a:rect l="l" t="t" r="r" b="b"/>
              <a:pathLst>
                <a:path w="3382" h="1787" extrusionOk="0">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068650" y="2015250"/>
              <a:ext cx="221775" cy="104225"/>
            </a:xfrm>
            <a:custGeom>
              <a:avLst/>
              <a:gdLst/>
              <a:ahLst/>
              <a:cxnLst/>
              <a:rect l="l" t="t" r="r" b="b"/>
              <a:pathLst>
                <a:path w="8871" h="4169" extrusionOk="0">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060900" y="2122125"/>
              <a:ext cx="25" cy="900"/>
            </a:xfrm>
            <a:custGeom>
              <a:avLst/>
              <a:gdLst/>
              <a:ahLst/>
              <a:cxnLst/>
              <a:rect l="l" t="t" r="r" b="b"/>
              <a:pathLst>
                <a:path w="1" h="36" extrusionOk="0">
                  <a:moveTo>
                    <a:pt x="1" y="36"/>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060900" y="212330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060900" y="2123000"/>
              <a:ext cx="25" cy="25"/>
            </a:xfrm>
            <a:custGeom>
              <a:avLst/>
              <a:gdLst/>
              <a:ahLst/>
              <a:cxnLst/>
              <a:rect l="l" t="t" r="r" b="b"/>
              <a:pathLst>
                <a:path w="1" h="1" extrusionOk="0">
                  <a:moveTo>
                    <a:pt x="1" y="1"/>
                  </a:moveTo>
                  <a:lnTo>
                    <a:pt x="1" y="1"/>
                  </a:ln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4060900" y="1888450"/>
              <a:ext cx="92900" cy="233400"/>
            </a:xfrm>
            <a:custGeom>
              <a:avLst/>
              <a:gdLst/>
              <a:ahLst/>
              <a:cxnLst/>
              <a:rect l="l" t="t" r="r" b="b"/>
              <a:pathLst>
                <a:path w="3716" h="9336" extrusionOk="0">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4060900" y="2123600"/>
              <a:ext cx="325" cy="325"/>
            </a:xfrm>
            <a:custGeom>
              <a:avLst/>
              <a:gdLst/>
              <a:ahLst/>
              <a:cxnLst/>
              <a:rect l="l" t="t" r="r" b="b"/>
              <a:pathLst>
                <a:path w="13" h="13" extrusionOk="0">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4061200" y="2124500"/>
              <a:ext cx="217925" cy="393825"/>
            </a:xfrm>
            <a:custGeom>
              <a:avLst/>
              <a:gdLst/>
              <a:ahLst/>
              <a:cxnLst/>
              <a:rect l="l" t="t" r="r" b="b"/>
              <a:pathLst>
                <a:path w="8717" h="15753" extrusionOk="0">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4060900" y="2121825"/>
              <a:ext cx="25" cy="25"/>
            </a:xfrm>
            <a:custGeom>
              <a:avLst/>
              <a:gdLst/>
              <a:ahLst/>
              <a:cxnLst/>
              <a:rect l="l" t="t" r="r" b="b"/>
              <a:pathLst>
                <a:path w="1" h="1" extrusionOk="0">
                  <a:moveTo>
                    <a:pt x="1" y="0"/>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4060900" y="2123000"/>
              <a:ext cx="25" cy="325"/>
            </a:xfrm>
            <a:custGeom>
              <a:avLst/>
              <a:gdLst/>
              <a:ahLst/>
              <a:cxnLst/>
              <a:rect l="l" t="t" r="r" b="b"/>
              <a:pathLst>
                <a:path w="1" h="13" extrusionOk="0">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4062400" y="2119775"/>
              <a:ext cx="325" cy="275"/>
            </a:xfrm>
            <a:custGeom>
              <a:avLst/>
              <a:gdLst/>
              <a:ahLst/>
              <a:cxnLst/>
              <a:rect l="l" t="t" r="r" b="b"/>
              <a:pathLst>
                <a:path w="13" h="11" extrusionOk="0">
                  <a:moveTo>
                    <a:pt x="12" y="0"/>
                  </a:moveTo>
                  <a:cubicBezTo>
                    <a:pt x="11" y="0"/>
                    <a:pt x="8" y="11"/>
                    <a:pt x="1" y="11"/>
                  </a:cubicBezTo>
                  <a:lnTo>
                    <a:pt x="12" y="11"/>
                  </a:lnTo>
                  <a:cubicBezTo>
                    <a:pt x="12" y="3"/>
                    <a:pt x="12"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4061200" y="2120625"/>
              <a:ext cx="25" cy="325"/>
            </a:xfrm>
            <a:custGeom>
              <a:avLst/>
              <a:gdLst/>
              <a:ahLst/>
              <a:cxnLst/>
              <a:rect l="l" t="t" r="r" b="b"/>
              <a:pathLst>
                <a:path w="1" h="13" extrusionOk="0">
                  <a:moveTo>
                    <a:pt x="1" y="13"/>
                  </a:moveTo>
                  <a:cubicBezTo>
                    <a:pt x="1" y="13"/>
                    <a:pt x="1" y="1"/>
                    <a:pt x="1" y="13"/>
                  </a:cubicBez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4062400" y="2120025"/>
              <a:ext cx="25" cy="25"/>
            </a:xfrm>
            <a:custGeom>
              <a:avLst/>
              <a:gdLst/>
              <a:ahLst/>
              <a:cxnLst/>
              <a:rect l="l" t="t" r="r" b="b"/>
              <a:pathLst>
                <a:path w="1" h="1" extrusionOk="0">
                  <a:moveTo>
                    <a:pt x="1" y="1"/>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4063000" y="21194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4348750" y="2085200"/>
              <a:ext cx="488175" cy="446225"/>
            </a:xfrm>
            <a:custGeom>
              <a:avLst/>
              <a:gdLst/>
              <a:ahLst/>
              <a:cxnLst/>
              <a:rect l="l" t="t" r="r" b="b"/>
              <a:pathLst>
                <a:path w="19527" h="17849" extrusionOk="0">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4521375" y="2069725"/>
              <a:ext cx="477175" cy="31875"/>
            </a:xfrm>
            <a:custGeom>
              <a:avLst/>
              <a:gdLst/>
              <a:ahLst/>
              <a:cxnLst/>
              <a:rect l="l" t="t" r="r" b="b"/>
              <a:pathLst>
                <a:path w="19087" h="1275" extrusionOk="0">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4060900" y="2098000"/>
              <a:ext cx="405150" cy="28075"/>
            </a:xfrm>
            <a:custGeom>
              <a:avLst/>
              <a:gdLst/>
              <a:ahLst/>
              <a:cxnLst/>
              <a:rect l="l" t="t" r="r" b="b"/>
              <a:pathLst>
                <a:path w="16206" h="1123" extrusionOk="0">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4238325" y="2509150"/>
              <a:ext cx="136050" cy="125500"/>
            </a:xfrm>
            <a:custGeom>
              <a:avLst/>
              <a:gdLst/>
              <a:ahLst/>
              <a:cxnLst/>
              <a:rect l="l" t="t" r="r" b="b"/>
              <a:pathLst>
                <a:path w="5442" h="5020" extrusionOk="0">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4463650" y="2077450"/>
              <a:ext cx="61025" cy="59300"/>
            </a:xfrm>
            <a:custGeom>
              <a:avLst/>
              <a:gdLst/>
              <a:ahLst/>
              <a:cxnLst/>
              <a:rect l="l" t="t" r="r" b="b"/>
              <a:pathLst>
                <a:path w="2441" h="2372" extrusionOk="0">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4997625" y="2051475"/>
              <a:ext cx="45275" cy="42075"/>
            </a:xfrm>
            <a:custGeom>
              <a:avLst/>
              <a:gdLst/>
              <a:ahLst/>
              <a:cxnLst/>
              <a:rect l="l" t="t" r="r" b="b"/>
              <a:pathLst>
                <a:path w="1811" h="1683" extrusionOk="0">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4680925" y="1807100"/>
              <a:ext cx="31875" cy="29875"/>
            </a:xfrm>
            <a:custGeom>
              <a:avLst/>
              <a:gdLst/>
              <a:ahLst/>
              <a:cxnLst/>
              <a:rect l="l" t="t" r="r" b="b"/>
              <a:pathLst>
                <a:path w="1275" h="1195" extrusionOk="0">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4217475" y="1692975"/>
              <a:ext cx="32775" cy="29775"/>
            </a:xfrm>
            <a:custGeom>
              <a:avLst/>
              <a:gdLst/>
              <a:ahLst/>
              <a:cxnLst/>
              <a:rect l="l" t="t" r="r" b="b"/>
              <a:pathLst>
                <a:path w="1311" h="1191" extrusionOk="0">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4181750" y="2480200"/>
              <a:ext cx="48250" cy="41975"/>
            </a:xfrm>
            <a:custGeom>
              <a:avLst/>
              <a:gdLst/>
              <a:ahLst/>
              <a:cxnLst/>
              <a:rect l="l" t="t" r="r" b="b"/>
              <a:pathLst>
                <a:path w="1930" h="1679" extrusionOk="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4137400" y="1857875"/>
              <a:ext cx="38125" cy="33450"/>
            </a:xfrm>
            <a:custGeom>
              <a:avLst/>
              <a:gdLst/>
              <a:ahLst/>
              <a:cxnLst/>
              <a:rect l="l" t="t" r="r" b="b"/>
              <a:pathLst>
                <a:path w="1525" h="1338" extrusionOk="0">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4394275" y="1948925"/>
              <a:ext cx="24450" cy="24450"/>
            </a:xfrm>
            <a:custGeom>
              <a:avLst/>
              <a:gdLst/>
              <a:ahLst/>
              <a:cxnLst/>
              <a:rect l="l" t="t" r="r" b="b"/>
              <a:pathLst>
                <a:path w="978" h="978" extrusionOk="0">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4283550" y="1992300"/>
              <a:ext cx="31000" cy="30675"/>
            </a:xfrm>
            <a:custGeom>
              <a:avLst/>
              <a:gdLst/>
              <a:ahLst/>
              <a:cxnLst/>
              <a:rect l="l" t="t" r="r" b="b"/>
              <a:pathLst>
                <a:path w="1240" h="1227" extrusionOk="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txBox="1">
            <a:spLocks noGrp="1"/>
          </p:cNvSpPr>
          <p:nvPr>
            <p:ph type="title"/>
          </p:nvPr>
        </p:nvSpPr>
        <p:spPr>
          <a:xfrm>
            <a:off x="2036875" y="3100300"/>
            <a:ext cx="5070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2" name="Google Shape;1952;p16"/>
          <p:cNvSpPr txBox="1">
            <a:spLocks noGrp="1"/>
          </p:cNvSpPr>
          <p:nvPr>
            <p:ph type="subTitle" idx="1"/>
          </p:nvPr>
        </p:nvSpPr>
        <p:spPr>
          <a:xfrm>
            <a:off x="1055075" y="1511325"/>
            <a:ext cx="70338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953" name="Google Shape;1953;p16"/>
          <p:cNvGrpSpPr/>
          <p:nvPr/>
        </p:nvGrpSpPr>
        <p:grpSpPr>
          <a:xfrm rot="10800000" flipH="1">
            <a:off x="175" y="-155"/>
            <a:ext cx="4162380" cy="1079126"/>
            <a:chOff x="2582150" y="3714800"/>
            <a:chExt cx="2689050" cy="697200"/>
          </a:xfrm>
        </p:grpSpPr>
        <p:sp>
          <p:nvSpPr>
            <p:cNvPr id="1954" name="Google Shape;1954;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8" r:id="rId6"/>
    <p:sldLayoutId id="2147483659" r:id="rId7"/>
    <p:sldLayoutId id="2147483660" r:id="rId8"/>
    <p:sldLayoutId id="2147483662" r:id="rId9"/>
    <p:sldLayoutId id="2147483666" r:id="rId10"/>
    <p:sldLayoutId id="2147483667" r:id="rId11"/>
    <p:sldLayoutId id="2147483674" r:id="rId12"/>
    <p:sldLayoutId id="2147483675"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33"/>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a typeface="Black Han Sans" pitchFamily="2" charset="-127"/>
              </a:rPr>
              <a:t>SMART HOME PROJECT</a:t>
            </a:r>
            <a:br>
              <a:rPr lang="ar-EG" dirty="0">
                <a:ea typeface="Black Han Sans" pitchFamily="2" charset="-127"/>
              </a:rPr>
            </a:br>
            <a:r>
              <a:rPr lang="en-US" dirty="0">
                <a:ea typeface="Black Han Sans" pitchFamily="2" charset="-127"/>
              </a:rPr>
              <a:t>Presentation</a:t>
            </a:r>
            <a:endParaRPr dirty="0">
              <a:ea typeface="Black Han Sans" pitchFamily="2" charset="-127"/>
            </a:endParaRPr>
          </a:p>
        </p:txBody>
      </p:sp>
      <p:pic>
        <p:nvPicPr>
          <p:cNvPr id="4338" name="Google Shape;4338;p33"/>
          <p:cNvPicPr preferRelativeResize="0"/>
          <p:nvPr/>
        </p:nvPicPr>
        <p:blipFill rotWithShape="1">
          <a:blip r:embed="rId3">
            <a:alphaModFix/>
          </a:blip>
          <a:srcRect l="31656" r="1627"/>
          <a:stretch/>
        </p:blipFill>
        <p:spPr>
          <a:xfrm>
            <a:off x="735794" y="1405000"/>
            <a:ext cx="2539800" cy="2537700"/>
          </a:xfrm>
          <a:prstGeom prst="ellipse">
            <a:avLst/>
          </a:prstGeom>
          <a:noFill/>
          <a:ln>
            <a:noFill/>
          </a:ln>
        </p:spPr>
      </p:pic>
      <p:sp>
        <p:nvSpPr>
          <p:cNvPr id="4339" name="Google Shape;4339;p33"/>
          <p:cNvSpPr/>
          <p:nvPr/>
        </p:nvSpPr>
        <p:spPr>
          <a:xfrm>
            <a:off x="654831" y="1250000"/>
            <a:ext cx="2807100" cy="28071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86843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a:blip r:embed="rId3">
            <a:duotone>
              <a:prstClr val="black"/>
              <a:schemeClr val="tx2">
                <a:lumMod val="60000"/>
                <a:lumOff val="40000"/>
                <a:tint val="45000"/>
                <a:satMod val="400000"/>
              </a:schemeClr>
            </a:duotone>
          </a:blip>
          <a:srcRect l="119" r="119"/>
          <a:stretch/>
        </p:blipFill>
        <p:spPr>
          <a:xfrm>
            <a:off x="1032286" y="1288350"/>
            <a:ext cx="2560703" cy="2566800"/>
          </a:xfrm>
          <a:prstGeom prst="ellipse">
            <a:avLst/>
          </a:prstGeom>
          <a:noFill/>
          <a:ln>
            <a:noFill/>
          </a:ln>
        </p:spPr>
      </p:pic>
      <p:sp>
        <p:nvSpPr>
          <p:cNvPr id="4484" name="Google Shape;4484;p42"/>
          <p:cNvSpPr txBox="1">
            <a:spLocks noGrp="1"/>
          </p:cNvSpPr>
          <p:nvPr>
            <p:ph type="title"/>
          </p:nvPr>
        </p:nvSpPr>
        <p:spPr>
          <a:xfrm>
            <a:off x="4463450" y="1288350"/>
            <a:ext cx="43133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VS CODE IDE</a:t>
            </a:r>
            <a:endParaRPr sz="4800" dirty="0"/>
          </a:p>
        </p:txBody>
      </p:sp>
      <p:sp>
        <p:nvSpPr>
          <p:cNvPr id="4485" name="Google Shape;4485;p42"/>
          <p:cNvSpPr txBox="1">
            <a:spLocks noGrp="1"/>
          </p:cNvSpPr>
          <p:nvPr>
            <p:ph type="subTitle" idx="1"/>
          </p:nvPr>
        </p:nvSpPr>
        <p:spPr>
          <a:xfrm>
            <a:off x="4463450" y="2126140"/>
            <a:ext cx="4680550" cy="1956260"/>
          </a:xfrm>
          <a:prstGeom prst="rect">
            <a:avLst/>
          </a:prstGeom>
        </p:spPr>
        <p:txBody>
          <a:bodyPr spcFirstLastPara="1" wrap="square" lIns="91425" tIns="91425" rIns="91425" bIns="91425" anchor="t" anchorCtr="0">
            <a:noAutofit/>
          </a:bodyPr>
          <a:lstStyle/>
          <a:p>
            <a:pPr marL="0" lvl="0" indent="0">
              <a:spcAft>
                <a:spcPts val="1600"/>
              </a:spcAft>
            </a:pPr>
            <a:r>
              <a:rPr lang="en-US" dirty="0"/>
              <a:t>VS Code is a powerful code editor. It's great for writing, debugging, and managing code. Its versatility and extensions make it a popular choice among developers.</a:t>
            </a:r>
          </a:p>
          <a:p>
            <a:pPr marL="0" lvl="0" indent="0">
              <a:spcAft>
                <a:spcPts val="1600"/>
              </a:spcAft>
            </a:pPr>
            <a:r>
              <a:rPr lang="en-US" dirty="0"/>
              <a:t>It was the good choice to use combine between Flutter work, and Platform IO</a:t>
            </a:r>
          </a:p>
        </p:txBody>
      </p:sp>
    </p:spTree>
    <p:extLst>
      <p:ext uri="{BB962C8B-B14F-4D97-AF65-F5344CB8AC3E}">
        <p14:creationId xmlns:p14="http://schemas.microsoft.com/office/powerpoint/2010/main" val="3091641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49" y="1934525"/>
            <a:ext cx="4666505"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Used </a:t>
            </a:r>
            <a:r>
              <a:rPr lang="en-US" dirty="0" err="1"/>
              <a:t>Componotes</a:t>
            </a:r>
            <a:endParaRPr lang="en-US" dirty="0"/>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ar-EG" dirty="0"/>
              <a:t>3</a:t>
            </a:r>
            <a:r>
              <a:rPr lang="en" dirty="0"/>
              <a:t>.</a:t>
            </a:r>
            <a:endParaRPr dirty="0"/>
          </a:p>
        </p:txBody>
      </p:sp>
      <p:pic>
        <p:nvPicPr>
          <p:cNvPr id="4384" name="Google Shape;4384;p37"/>
          <p:cNvPicPr preferRelativeResize="0"/>
          <p:nvPr/>
        </p:nvPicPr>
        <p:blipFill rotWithShape="1">
          <a:blip r:embed="rId3">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519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86843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a:blip r:embed="rId3"/>
          <a:srcRect l="119" r="119"/>
          <a:stretch/>
        </p:blipFill>
        <p:spPr>
          <a:xfrm>
            <a:off x="1032287" y="1288350"/>
            <a:ext cx="2488514" cy="2566800"/>
          </a:xfrm>
          <a:prstGeom prst="ellipse">
            <a:avLst/>
          </a:prstGeom>
          <a:noFill/>
          <a:ln>
            <a:noFill/>
          </a:ln>
        </p:spPr>
      </p:pic>
      <p:sp>
        <p:nvSpPr>
          <p:cNvPr id="4484" name="Google Shape;4484;p42"/>
          <p:cNvSpPr txBox="1">
            <a:spLocks noGrp="1"/>
          </p:cNvSpPr>
          <p:nvPr>
            <p:ph type="title"/>
          </p:nvPr>
        </p:nvSpPr>
        <p:spPr>
          <a:xfrm>
            <a:off x="4204250" y="1288350"/>
            <a:ext cx="49397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Flame Sensor</a:t>
            </a:r>
            <a:endParaRPr sz="4800" dirty="0"/>
          </a:p>
        </p:txBody>
      </p:sp>
      <p:sp>
        <p:nvSpPr>
          <p:cNvPr id="4485" name="Google Shape;4485;p42"/>
          <p:cNvSpPr txBox="1">
            <a:spLocks noGrp="1"/>
          </p:cNvSpPr>
          <p:nvPr>
            <p:ph type="subTitle" idx="1"/>
          </p:nvPr>
        </p:nvSpPr>
        <p:spPr>
          <a:xfrm>
            <a:off x="4333850" y="2126140"/>
            <a:ext cx="4680550" cy="1198800"/>
          </a:xfrm>
          <a:prstGeom prst="rect">
            <a:avLst/>
          </a:prstGeom>
        </p:spPr>
        <p:txBody>
          <a:bodyPr spcFirstLastPara="1" wrap="square" lIns="91425" tIns="91425" rIns="91425" bIns="91425" anchor="t" anchorCtr="0">
            <a:noAutofit/>
          </a:bodyPr>
          <a:lstStyle/>
          <a:p>
            <a:pPr marL="0" lvl="0" indent="0" algn="ctr">
              <a:spcAft>
                <a:spcPts val="1600"/>
              </a:spcAft>
            </a:pPr>
            <a:r>
              <a:rPr lang="en-US" dirty="0"/>
              <a:t>A flame sensor is a specialized electronic component designed to detect the presence of flames or fires. It works by responding to specific wavelengths of light emitted by flames. When a flame is present, the sensor generates an electrical signal that can be used to trigger various actions, such as activating alarms, shutting off gas supplies, or alerting a control system.</a:t>
            </a:r>
          </a:p>
        </p:txBody>
      </p:sp>
    </p:spTree>
    <p:extLst>
      <p:ext uri="{BB962C8B-B14F-4D97-AF65-F5344CB8AC3E}">
        <p14:creationId xmlns:p14="http://schemas.microsoft.com/office/powerpoint/2010/main" val="3014032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43"/>
          <p:cNvSpPr txBox="1">
            <a:spLocks noGrp="1"/>
          </p:cNvSpPr>
          <p:nvPr>
            <p:ph type="title"/>
          </p:nvPr>
        </p:nvSpPr>
        <p:spPr>
          <a:xfrm>
            <a:off x="151254" y="267736"/>
            <a:ext cx="4100096"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Gas Sensor</a:t>
            </a:r>
            <a:endParaRPr dirty="0"/>
          </a:p>
        </p:txBody>
      </p:sp>
      <p:sp>
        <p:nvSpPr>
          <p:cNvPr id="4491" name="Google Shape;4491;p43"/>
          <p:cNvSpPr txBox="1">
            <a:spLocks noGrp="1"/>
          </p:cNvSpPr>
          <p:nvPr>
            <p:ph type="subTitle" idx="1"/>
          </p:nvPr>
        </p:nvSpPr>
        <p:spPr>
          <a:xfrm>
            <a:off x="306052" y="1127550"/>
            <a:ext cx="3790500" cy="2146024"/>
          </a:xfrm>
          <a:prstGeom prst="rect">
            <a:avLst/>
          </a:prstGeom>
        </p:spPr>
        <p:txBody>
          <a:bodyPr spcFirstLastPara="1" wrap="square" lIns="91425" tIns="91425" rIns="91425" bIns="91425" anchor="t" anchorCtr="0">
            <a:noAutofit/>
          </a:bodyPr>
          <a:lstStyle/>
          <a:p>
            <a:pPr marL="0" lvl="0" indent="0" algn="l">
              <a:spcAft>
                <a:spcPts val="1600"/>
              </a:spcAft>
              <a:buSzPct val="100000"/>
              <a:buNone/>
            </a:pPr>
            <a:r>
              <a:rPr lang="en-US" dirty="0"/>
              <a:t>A gas sensor is a device that detects the presence of specific gases in the surrounding environment. It works by measuring the concentration of the target gas and generating an electrical signal that corresponds to its presence. Gas sensors are crucial for monitoring air quality, detecting leaks, and ensuring safety in various settings.</a:t>
            </a:r>
            <a:endParaRPr dirty="0"/>
          </a:p>
        </p:txBody>
      </p:sp>
      <p:pic>
        <p:nvPicPr>
          <p:cNvPr id="4492" name="Google Shape;4492;p43"/>
          <p:cNvPicPr preferRelativeResize="0"/>
          <p:nvPr/>
        </p:nvPicPr>
        <p:blipFill>
          <a:blip r:embed="rId3"/>
          <a:srcRect/>
          <a:stretch/>
        </p:blipFill>
        <p:spPr>
          <a:xfrm>
            <a:off x="5467388" y="1288362"/>
            <a:ext cx="2566800" cy="2566800"/>
          </a:xfrm>
          <a:prstGeom prst="ellipse">
            <a:avLst/>
          </a:prstGeom>
          <a:noFill/>
          <a:ln>
            <a:noFill/>
          </a:ln>
        </p:spPr>
      </p:pic>
      <p:sp>
        <p:nvSpPr>
          <p:cNvPr id="4493" name="Google Shape;4493;p43"/>
          <p:cNvSpPr/>
          <p:nvPr/>
        </p:nvSpPr>
        <p:spPr>
          <a:xfrm>
            <a:off x="530658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432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86843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a:blip r:embed="rId3"/>
          <a:srcRect l="1525" r="1525"/>
          <a:stretch/>
        </p:blipFill>
        <p:spPr>
          <a:xfrm>
            <a:off x="1032287" y="1288350"/>
            <a:ext cx="2488514" cy="2566800"/>
          </a:xfrm>
          <a:prstGeom prst="ellipse">
            <a:avLst/>
          </a:prstGeom>
          <a:noFill/>
          <a:ln>
            <a:noFill/>
          </a:ln>
        </p:spPr>
      </p:pic>
      <p:sp>
        <p:nvSpPr>
          <p:cNvPr id="4484" name="Google Shape;4484;p42"/>
          <p:cNvSpPr txBox="1">
            <a:spLocks noGrp="1"/>
          </p:cNvSpPr>
          <p:nvPr>
            <p:ph type="title"/>
          </p:nvPr>
        </p:nvSpPr>
        <p:spPr>
          <a:xfrm>
            <a:off x="4204250" y="1288350"/>
            <a:ext cx="49397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Water Sensor</a:t>
            </a:r>
            <a:endParaRPr sz="4800" dirty="0"/>
          </a:p>
        </p:txBody>
      </p:sp>
      <p:sp>
        <p:nvSpPr>
          <p:cNvPr id="4485" name="Google Shape;4485;p42"/>
          <p:cNvSpPr txBox="1">
            <a:spLocks noGrp="1"/>
          </p:cNvSpPr>
          <p:nvPr>
            <p:ph type="subTitle" idx="1"/>
          </p:nvPr>
        </p:nvSpPr>
        <p:spPr>
          <a:xfrm>
            <a:off x="4333850" y="2126140"/>
            <a:ext cx="4680550" cy="1198800"/>
          </a:xfrm>
          <a:prstGeom prst="rect">
            <a:avLst/>
          </a:prstGeom>
        </p:spPr>
        <p:txBody>
          <a:bodyPr spcFirstLastPara="1" wrap="square" lIns="91425" tIns="91425" rIns="91425" bIns="91425" anchor="t" anchorCtr="0">
            <a:noAutofit/>
          </a:bodyPr>
          <a:lstStyle/>
          <a:p>
            <a:pPr marL="0" lvl="0" indent="0" algn="ctr">
              <a:spcAft>
                <a:spcPts val="1600"/>
              </a:spcAft>
            </a:pPr>
            <a:r>
              <a:rPr lang="en-US" dirty="0"/>
              <a:t>A water sensor is a device designed to detect the presence of water or moisture in its surroundings. It works by sensing changes in conductivity or resistance caused by the presence of water. When water encounters the sensor, it triggers an electrical signal that can be used to activate alarms, notifications, or control systems.</a:t>
            </a:r>
          </a:p>
        </p:txBody>
      </p:sp>
    </p:spTree>
    <p:extLst>
      <p:ext uri="{BB962C8B-B14F-4D97-AF65-F5344CB8AC3E}">
        <p14:creationId xmlns:p14="http://schemas.microsoft.com/office/powerpoint/2010/main" val="3832598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43"/>
          <p:cNvSpPr txBox="1">
            <a:spLocks noGrp="1"/>
          </p:cNvSpPr>
          <p:nvPr>
            <p:ph type="title"/>
          </p:nvPr>
        </p:nvSpPr>
        <p:spPr>
          <a:xfrm>
            <a:off x="151254" y="267736"/>
            <a:ext cx="4100096"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PIR Motion</a:t>
            </a:r>
            <a:endParaRPr dirty="0"/>
          </a:p>
        </p:txBody>
      </p:sp>
      <p:sp>
        <p:nvSpPr>
          <p:cNvPr id="4491" name="Google Shape;4491;p43"/>
          <p:cNvSpPr txBox="1">
            <a:spLocks noGrp="1"/>
          </p:cNvSpPr>
          <p:nvPr>
            <p:ph type="subTitle" idx="1"/>
          </p:nvPr>
        </p:nvSpPr>
        <p:spPr>
          <a:xfrm>
            <a:off x="306052" y="1127550"/>
            <a:ext cx="3790500" cy="2146024"/>
          </a:xfrm>
          <a:prstGeom prst="rect">
            <a:avLst/>
          </a:prstGeom>
        </p:spPr>
        <p:txBody>
          <a:bodyPr spcFirstLastPara="1" wrap="square" lIns="91425" tIns="91425" rIns="91425" bIns="91425" anchor="t" anchorCtr="0">
            <a:noAutofit/>
          </a:bodyPr>
          <a:lstStyle/>
          <a:p>
            <a:pPr marL="0" lvl="0" indent="0" algn="l">
              <a:spcAft>
                <a:spcPts val="1600"/>
              </a:spcAft>
              <a:buSzPct val="100000"/>
              <a:buNone/>
            </a:pPr>
            <a:r>
              <a:rPr lang="en-US" dirty="0"/>
              <a:t>PIR motion sensor, or Passive Infrared motion sensor, is a device that detects the presence of moving objects, including humans and animals, by sensing changes in infrared radiation in its field of view. It works by detecting the heat emitted by these objects, which changes as they move across the sensor's detection area</a:t>
            </a:r>
          </a:p>
        </p:txBody>
      </p:sp>
      <p:pic>
        <p:nvPicPr>
          <p:cNvPr id="4492" name="Google Shape;4492;p43"/>
          <p:cNvPicPr preferRelativeResize="0"/>
          <p:nvPr/>
        </p:nvPicPr>
        <p:blipFill>
          <a:blip r:embed="rId3"/>
          <a:srcRect l="8727" r="8727"/>
          <a:stretch/>
        </p:blipFill>
        <p:spPr>
          <a:xfrm>
            <a:off x="5582588" y="1425600"/>
            <a:ext cx="2229412" cy="2112762"/>
          </a:xfrm>
          <a:prstGeom prst="ellipse">
            <a:avLst/>
          </a:prstGeom>
          <a:noFill/>
          <a:ln>
            <a:noFill/>
          </a:ln>
        </p:spPr>
      </p:pic>
      <p:sp>
        <p:nvSpPr>
          <p:cNvPr id="4493" name="Google Shape;4493;p43"/>
          <p:cNvSpPr/>
          <p:nvPr/>
        </p:nvSpPr>
        <p:spPr>
          <a:xfrm>
            <a:off x="530658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81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43"/>
          <p:cNvSpPr txBox="1">
            <a:spLocks noGrp="1"/>
          </p:cNvSpPr>
          <p:nvPr>
            <p:ph type="title"/>
          </p:nvPr>
        </p:nvSpPr>
        <p:spPr>
          <a:xfrm>
            <a:off x="151254" y="267736"/>
            <a:ext cx="4100096"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Keypad 4x4</a:t>
            </a:r>
            <a:endParaRPr dirty="0"/>
          </a:p>
        </p:txBody>
      </p:sp>
      <p:sp>
        <p:nvSpPr>
          <p:cNvPr id="4491" name="Google Shape;4491;p43"/>
          <p:cNvSpPr txBox="1">
            <a:spLocks noGrp="1"/>
          </p:cNvSpPr>
          <p:nvPr>
            <p:ph type="subTitle" idx="1"/>
          </p:nvPr>
        </p:nvSpPr>
        <p:spPr>
          <a:xfrm>
            <a:off x="306052" y="1127550"/>
            <a:ext cx="4083548" cy="2818050"/>
          </a:xfrm>
          <a:prstGeom prst="rect">
            <a:avLst/>
          </a:prstGeom>
        </p:spPr>
        <p:txBody>
          <a:bodyPr spcFirstLastPara="1" wrap="square" lIns="91425" tIns="91425" rIns="91425" bIns="91425" anchor="t" anchorCtr="0">
            <a:noAutofit/>
          </a:bodyPr>
          <a:lstStyle/>
          <a:p>
            <a:pPr marL="0" lvl="0" indent="0" algn="l">
              <a:spcAft>
                <a:spcPts val="1600"/>
              </a:spcAft>
              <a:buSzPct val="100000"/>
              <a:buNone/>
            </a:pPr>
            <a:r>
              <a:rPr lang="en-US" dirty="0"/>
              <a:t>A  keypad is a set of buttons arranged in a grid, like a telephone's numeric keypad. It's used for inputting numbers, letters, or other characters into electronic devices or systems. Keypads are often seen in security systems, access control, and devices that require user interaction, So we use it to make the user send the needed password to start running home as a key for opening the door.</a:t>
            </a:r>
          </a:p>
        </p:txBody>
      </p:sp>
      <p:sp>
        <p:nvSpPr>
          <p:cNvPr id="4493" name="Google Shape;4493;p43"/>
          <p:cNvSpPr/>
          <p:nvPr/>
        </p:nvSpPr>
        <p:spPr>
          <a:xfrm>
            <a:off x="530658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6620EB4-9AD6-96A3-FA31-C9D153DB48AA}"/>
              </a:ext>
            </a:extLst>
          </p:cNvPr>
          <p:cNvPicPr>
            <a:picLocks noChangeAspect="1"/>
          </p:cNvPicPr>
          <p:nvPr/>
        </p:nvPicPr>
        <p:blipFill>
          <a:blip r:embed="rId3"/>
          <a:srcRect/>
          <a:stretch/>
        </p:blipFill>
        <p:spPr>
          <a:xfrm>
            <a:off x="5822812" y="1324349"/>
            <a:ext cx="2067975" cy="2067975"/>
          </a:xfrm>
          <a:prstGeom prst="rect">
            <a:avLst/>
          </a:prstGeom>
        </p:spPr>
      </p:pic>
    </p:spTree>
    <p:extLst>
      <p:ext uri="{BB962C8B-B14F-4D97-AF65-F5344CB8AC3E}">
        <p14:creationId xmlns:p14="http://schemas.microsoft.com/office/powerpoint/2010/main" val="1490098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86843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a:blip r:embed="rId3"/>
          <a:srcRect l="1525" r="1525"/>
          <a:stretch/>
        </p:blipFill>
        <p:spPr>
          <a:xfrm>
            <a:off x="1032287" y="1288350"/>
            <a:ext cx="2488514" cy="2566800"/>
          </a:xfrm>
          <a:prstGeom prst="ellipse">
            <a:avLst/>
          </a:prstGeom>
          <a:noFill/>
          <a:ln>
            <a:noFill/>
          </a:ln>
        </p:spPr>
      </p:pic>
      <p:sp>
        <p:nvSpPr>
          <p:cNvPr id="4484" name="Google Shape;4484;p42"/>
          <p:cNvSpPr txBox="1">
            <a:spLocks noGrp="1"/>
          </p:cNvSpPr>
          <p:nvPr>
            <p:ph type="title"/>
          </p:nvPr>
        </p:nvSpPr>
        <p:spPr>
          <a:xfrm>
            <a:off x="4204250" y="1288350"/>
            <a:ext cx="49397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Buzzer Act.</a:t>
            </a:r>
            <a:endParaRPr sz="4800" dirty="0"/>
          </a:p>
        </p:txBody>
      </p:sp>
      <p:sp>
        <p:nvSpPr>
          <p:cNvPr id="4485" name="Google Shape;4485;p42"/>
          <p:cNvSpPr txBox="1">
            <a:spLocks noGrp="1"/>
          </p:cNvSpPr>
          <p:nvPr>
            <p:ph type="subTitle" idx="1"/>
          </p:nvPr>
        </p:nvSpPr>
        <p:spPr>
          <a:xfrm>
            <a:off x="4333850" y="2126140"/>
            <a:ext cx="4680550" cy="1198800"/>
          </a:xfrm>
          <a:prstGeom prst="rect">
            <a:avLst/>
          </a:prstGeom>
        </p:spPr>
        <p:txBody>
          <a:bodyPr spcFirstLastPara="1" wrap="square" lIns="91425" tIns="91425" rIns="91425" bIns="91425" anchor="t" anchorCtr="0">
            <a:noAutofit/>
          </a:bodyPr>
          <a:lstStyle/>
          <a:p>
            <a:pPr marL="0" lvl="0" indent="0" algn="ctr">
              <a:spcAft>
                <a:spcPts val="1600"/>
              </a:spcAft>
            </a:pPr>
            <a:r>
              <a:rPr lang="en-US" dirty="0"/>
              <a:t>A buzzer is a simple sound-making device that produces a distinct tone or sound when it's activated. It's commonly used to provide audible alerts or notifications in various applications, and we used it to make sound when detecting threshold for all sensors in home</a:t>
            </a:r>
          </a:p>
        </p:txBody>
      </p:sp>
    </p:spTree>
    <p:extLst>
      <p:ext uri="{BB962C8B-B14F-4D97-AF65-F5344CB8AC3E}">
        <p14:creationId xmlns:p14="http://schemas.microsoft.com/office/powerpoint/2010/main" val="409584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Locations at home for sensors</a:t>
            </a:r>
            <a:endParaRPr dirty="0"/>
          </a:p>
        </p:txBody>
      </p:sp>
      <p:sp>
        <p:nvSpPr>
          <p:cNvPr id="4647" name="Google Shape;4647;p52"/>
          <p:cNvSpPr txBox="1"/>
          <p:nvPr/>
        </p:nvSpPr>
        <p:spPr>
          <a:xfrm>
            <a:off x="504000" y="1441075"/>
            <a:ext cx="22809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rgbClr val="7A0C0C"/>
                </a:solidFill>
                <a:latin typeface="Black Han Sans"/>
                <a:ea typeface="Black Han Sans"/>
                <a:cs typeface="Black Han Sans"/>
                <a:sym typeface="Black Han Sans"/>
              </a:rPr>
              <a:t>Flame Sensor</a:t>
            </a:r>
            <a:endParaRPr sz="2000" dirty="0">
              <a:solidFill>
                <a:srgbClr val="7A0C0C"/>
              </a:solidFill>
              <a:latin typeface="Black Han Sans"/>
              <a:ea typeface="Black Han Sans"/>
              <a:cs typeface="Black Han Sans"/>
              <a:sym typeface="Black Han Sans"/>
            </a:endParaRPr>
          </a:p>
        </p:txBody>
      </p:sp>
      <p:sp>
        <p:nvSpPr>
          <p:cNvPr id="4649" name="Google Shape;4649;p52"/>
          <p:cNvSpPr txBox="1"/>
          <p:nvPr/>
        </p:nvSpPr>
        <p:spPr>
          <a:xfrm>
            <a:off x="6359254" y="1441075"/>
            <a:ext cx="2064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7A0C0C"/>
                </a:solidFill>
                <a:latin typeface="Black Han Sans"/>
                <a:ea typeface="Black Han Sans"/>
                <a:cs typeface="Black Han Sans"/>
                <a:sym typeface="Black Han Sans"/>
              </a:rPr>
              <a:t>Water Sensor</a:t>
            </a:r>
            <a:endParaRPr sz="2000" dirty="0">
              <a:solidFill>
                <a:srgbClr val="7A0C0C"/>
              </a:solidFill>
              <a:latin typeface="Black Han Sans"/>
              <a:ea typeface="Black Han Sans"/>
              <a:cs typeface="Black Han Sans"/>
              <a:sym typeface="Black Han Sans"/>
            </a:endParaRPr>
          </a:p>
        </p:txBody>
      </p:sp>
      <p:sp>
        <p:nvSpPr>
          <p:cNvPr id="4651" name="Google Shape;4651;p52"/>
          <p:cNvSpPr txBox="1"/>
          <p:nvPr/>
        </p:nvSpPr>
        <p:spPr>
          <a:xfrm>
            <a:off x="720000" y="3208675"/>
            <a:ext cx="20649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rgbClr val="7A0C0C"/>
                </a:solidFill>
                <a:latin typeface="Black Han Sans"/>
                <a:ea typeface="Black Han Sans"/>
                <a:cs typeface="Black Han Sans"/>
                <a:sym typeface="Black Han Sans"/>
              </a:rPr>
              <a:t>Gas Sensor</a:t>
            </a:r>
            <a:endParaRPr sz="2000" dirty="0">
              <a:solidFill>
                <a:srgbClr val="7A0C0C"/>
              </a:solidFill>
              <a:latin typeface="Black Han Sans"/>
              <a:ea typeface="Black Han Sans"/>
              <a:cs typeface="Black Han Sans"/>
              <a:sym typeface="Black Han Sans"/>
            </a:endParaRPr>
          </a:p>
        </p:txBody>
      </p:sp>
      <p:sp>
        <p:nvSpPr>
          <p:cNvPr id="4652" name="Google Shape;4652;p52"/>
          <p:cNvSpPr txBox="1"/>
          <p:nvPr/>
        </p:nvSpPr>
        <p:spPr>
          <a:xfrm>
            <a:off x="6359229" y="3208675"/>
            <a:ext cx="2064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7A0C0C"/>
                </a:solidFill>
                <a:latin typeface="Black Han Sans"/>
                <a:ea typeface="Black Han Sans"/>
                <a:cs typeface="Black Han Sans"/>
                <a:sym typeface="Black Han Sans"/>
              </a:rPr>
              <a:t>Motion</a:t>
            </a:r>
            <a:endParaRPr sz="2000" dirty="0">
              <a:solidFill>
                <a:srgbClr val="7A0C0C"/>
              </a:solidFill>
              <a:latin typeface="Black Han Sans"/>
              <a:ea typeface="Black Han Sans"/>
              <a:cs typeface="Black Han Sans"/>
              <a:sym typeface="Black Han Sans"/>
            </a:endParaRPr>
          </a:p>
        </p:txBody>
      </p:sp>
      <p:grpSp>
        <p:nvGrpSpPr>
          <p:cNvPr id="4654" name="Google Shape;4654;p52"/>
          <p:cNvGrpSpPr/>
          <p:nvPr/>
        </p:nvGrpSpPr>
        <p:grpSpPr>
          <a:xfrm>
            <a:off x="3238439" y="1440991"/>
            <a:ext cx="2667101" cy="2688440"/>
            <a:chOff x="2695275" y="1732200"/>
            <a:chExt cx="2230950" cy="2248800"/>
          </a:xfrm>
        </p:grpSpPr>
        <p:sp>
          <p:nvSpPr>
            <p:cNvPr id="4655" name="Google Shape;4655;p52"/>
            <p:cNvSpPr/>
            <p:nvPr/>
          </p:nvSpPr>
          <p:spPr>
            <a:xfrm>
              <a:off x="2695275" y="1732200"/>
              <a:ext cx="2230950" cy="2248800"/>
            </a:xfrm>
            <a:custGeom>
              <a:avLst/>
              <a:gdLst/>
              <a:ahLst/>
              <a:cxnLst/>
              <a:rect l="l" t="t" r="r" b="b"/>
              <a:pathLst>
                <a:path w="89238" h="89952" extrusionOk="0">
                  <a:moveTo>
                    <a:pt x="87749" y="28730"/>
                  </a:moveTo>
                  <a:lnTo>
                    <a:pt x="83475" y="28730"/>
                  </a:lnTo>
                  <a:lnTo>
                    <a:pt x="63568" y="28730"/>
                  </a:lnTo>
                  <a:lnTo>
                    <a:pt x="63568" y="54471"/>
                  </a:lnTo>
                  <a:lnTo>
                    <a:pt x="63568" y="55959"/>
                  </a:lnTo>
                  <a:lnTo>
                    <a:pt x="62079" y="55959"/>
                  </a:lnTo>
                  <a:lnTo>
                    <a:pt x="60174" y="55959"/>
                  </a:lnTo>
                  <a:lnTo>
                    <a:pt x="60174" y="54471"/>
                  </a:lnTo>
                  <a:lnTo>
                    <a:pt x="62079" y="54471"/>
                  </a:lnTo>
                  <a:lnTo>
                    <a:pt x="62079" y="28730"/>
                  </a:lnTo>
                  <a:lnTo>
                    <a:pt x="49423" y="28730"/>
                  </a:lnTo>
                  <a:lnTo>
                    <a:pt x="49423" y="27241"/>
                  </a:lnTo>
                  <a:lnTo>
                    <a:pt x="62079" y="27241"/>
                  </a:lnTo>
                  <a:lnTo>
                    <a:pt x="62817" y="27241"/>
                  </a:lnTo>
                  <a:lnTo>
                    <a:pt x="81987" y="27241"/>
                  </a:lnTo>
                  <a:lnTo>
                    <a:pt x="81987" y="20836"/>
                  </a:lnTo>
                  <a:lnTo>
                    <a:pt x="79689" y="20836"/>
                  </a:lnTo>
                  <a:lnTo>
                    <a:pt x="74581" y="20836"/>
                  </a:lnTo>
                  <a:cubicBezTo>
                    <a:pt x="74521" y="20836"/>
                    <a:pt x="74474" y="20788"/>
                    <a:pt x="74474" y="20729"/>
                  </a:cubicBezTo>
                  <a:lnTo>
                    <a:pt x="74474" y="12180"/>
                  </a:lnTo>
                  <a:cubicBezTo>
                    <a:pt x="74474" y="12121"/>
                    <a:pt x="74521" y="12073"/>
                    <a:pt x="74581" y="12073"/>
                  </a:cubicBezTo>
                  <a:lnTo>
                    <a:pt x="79689" y="12073"/>
                  </a:lnTo>
                  <a:lnTo>
                    <a:pt x="81987" y="12073"/>
                  </a:lnTo>
                  <a:lnTo>
                    <a:pt x="81987" y="12299"/>
                  </a:lnTo>
                  <a:lnTo>
                    <a:pt x="79796" y="12299"/>
                  </a:lnTo>
                  <a:lnTo>
                    <a:pt x="79796" y="20634"/>
                  </a:lnTo>
                  <a:lnTo>
                    <a:pt x="81987" y="20634"/>
                  </a:lnTo>
                  <a:lnTo>
                    <a:pt x="81987" y="20455"/>
                  </a:lnTo>
                  <a:lnTo>
                    <a:pt x="83475" y="20455"/>
                  </a:lnTo>
                  <a:lnTo>
                    <a:pt x="83475" y="27241"/>
                  </a:lnTo>
                  <a:lnTo>
                    <a:pt x="89237" y="27241"/>
                  </a:lnTo>
                  <a:lnTo>
                    <a:pt x="89237" y="49458"/>
                  </a:lnTo>
                  <a:lnTo>
                    <a:pt x="87749" y="49458"/>
                  </a:lnTo>
                  <a:close/>
                  <a:moveTo>
                    <a:pt x="89237" y="58174"/>
                  </a:moveTo>
                  <a:lnTo>
                    <a:pt x="89237" y="67032"/>
                  </a:lnTo>
                  <a:lnTo>
                    <a:pt x="83475" y="67032"/>
                  </a:lnTo>
                  <a:lnTo>
                    <a:pt x="83475" y="73676"/>
                  </a:lnTo>
                  <a:lnTo>
                    <a:pt x="81987" y="73676"/>
                  </a:lnTo>
                  <a:lnTo>
                    <a:pt x="81987" y="67032"/>
                  </a:lnTo>
                  <a:lnTo>
                    <a:pt x="72497" y="67032"/>
                  </a:lnTo>
                  <a:lnTo>
                    <a:pt x="72140" y="66651"/>
                  </a:lnTo>
                  <a:lnTo>
                    <a:pt x="72140" y="65544"/>
                  </a:lnTo>
                  <a:lnTo>
                    <a:pt x="83475" y="65544"/>
                  </a:lnTo>
                  <a:lnTo>
                    <a:pt x="87749" y="65544"/>
                  </a:lnTo>
                  <a:lnTo>
                    <a:pt x="87749" y="58174"/>
                  </a:lnTo>
                  <a:close/>
                  <a:moveTo>
                    <a:pt x="83475" y="82391"/>
                  </a:moveTo>
                  <a:lnTo>
                    <a:pt x="83475" y="89952"/>
                  </a:lnTo>
                  <a:lnTo>
                    <a:pt x="82737" y="89952"/>
                  </a:lnTo>
                  <a:lnTo>
                    <a:pt x="69378" y="89952"/>
                  </a:lnTo>
                  <a:lnTo>
                    <a:pt x="69378" y="88463"/>
                  </a:lnTo>
                  <a:lnTo>
                    <a:pt x="81987" y="88463"/>
                  </a:lnTo>
                  <a:lnTo>
                    <a:pt x="81987" y="82391"/>
                  </a:lnTo>
                  <a:close/>
                  <a:moveTo>
                    <a:pt x="82010" y="11728"/>
                  </a:moveTo>
                  <a:lnTo>
                    <a:pt x="82010" y="1524"/>
                  </a:lnTo>
                  <a:lnTo>
                    <a:pt x="56829" y="1524"/>
                  </a:lnTo>
                  <a:lnTo>
                    <a:pt x="56829" y="36"/>
                  </a:lnTo>
                  <a:lnTo>
                    <a:pt x="83499" y="36"/>
                  </a:lnTo>
                  <a:lnTo>
                    <a:pt x="83499" y="11728"/>
                  </a:lnTo>
                  <a:close/>
                  <a:moveTo>
                    <a:pt x="79581" y="20634"/>
                  </a:moveTo>
                  <a:lnTo>
                    <a:pt x="79581" y="12299"/>
                  </a:lnTo>
                  <a:lnTo>
                    <a:pt x="74700" y="12299"/>
                  </a:lnTo>
                  <a:lnTo>
                    <a:pt x="74700" y="20634"/>
                  </a:lnTo>
                  <a:close/>
                  <a:moveTo>
                    <a:pt x="48101" y="1500"/>
                  </a:moveTo>
                  <a:lnTo>
                    <a:pt x="41255" y="1500"/>
                  </a:lnTo>
                  <a:lnTo>
                    <a:pt x="41255" y="15121"/>
                  </a:lnTo>
                  <a:lnTo>
                    <a:pt x="41255" y="27241"/>
                  </a:lnTo>
                  <a:lnTo>
                    <a:pt x="42839" y="27241"/>
                  </a:lnTo>
                  <a:lnTo>
                    <a:pt x="42839" y="28730"/>
                  </a:lnTo>
                  <a:lnTo>
                    <a:pt x="39767" y="28730"/>
                  </a:lnTo>
                  <a:lnTo>
                    <a:pt x="39767" y="15109"/>
                  </a:lnTo>
                  <a:lnTo>
                    <a:pt x="16169" y="15109"/>
                  </a:lnTo>
                  <a:lnTo>
                    <a:pt x="16169" y="13621"/>
                  </a:lnTo>
                  <a:lnTo>
                    <a:pt x="39767" y="13621"/>
                  </a:lnTo>
                  <a:lnTo>
                    <a:pt x="39767" y="1488"/>
                  </a:lnTo>
                  <a:lnTo>
                    <a:pt x="16597" y="1488"/>
                  </a:lnTo>
                  <a:lnTo>
                    <a:pt x="16597" y="0"/>
                  </a:lnTo>
                  <a:lnTo>
                    <a:pt x="39767" y="0"/>
                  </a:lnTo>
                  <a:lnTo>
                    <a:pt x="41255" y="0"/>
                  </a:lnTo>
                  <a:lnTo>
                    <a:pt x="48101" y="0"/>
                  </a:lnTo>
                  <a:lnTo>
                    <a:pt x="48101" y="1500"/>
                  </a:lnTo>
                  <a:close/>
                  <a:moveTo>
                    <a:pt x="7870" y="1500"/>
                  </a:moveTo>
                  <a:lnTo>
                    <a:pt x="1488" y="1500"/>
                  </a:lnTo>
                  <a:lnTo>
                    <a:pt x="1488" y="13633"/>
                  </a:lnTo>
                  <a:lnTo>
                    <a:pt x="11085" y="13633"/>
                  </a:lnTo>
                  <a:lnTo>
                    <a:pt x="11085" y="15121"/>
                  </a:lnTo>
                  <a:lnTo>
                    <a:pt x="1488" y="15121"/>
                  </a:lnTo>
                  <a:lnTo>
                    <a:pt x="1488" y="16883"/>
                  </a:lnTo>
                  <a:lnTo>
                    <a:pt x="0" y="16883"/>
                  </a:lnTo>
                  <a:lnTo>
                    <a:pt x="0" y="15121"/>
                  </a:lnTo>
                  <a:lnTo>
                    <a:pt x="0" y="13633"/>
                  </a:lnTo>
                  <a:lnTo>
                    <a:pt x="0" y="12"/>
                  </a:lnTo>
                  <a:lnTo>
                    <a:pt x="750" y="12"/>
                  </a:lnTo>
                  <a:lnTo>
                    <a:pt x="7870" y="12"/>
                  </a:lnTo>
                  <a:close/>
                  <a:moveTo>
                    <a:pt x="1500" y="23253"/>
                  </a:moveTo>
                  <a:lnTo>
                    <a:pt x="1500" y="37457"/>
                  </a:lnTo>
                  <a:lnTo>
                    <a:pt x="12" y="37457"/>
                  </a:lnTo>
                  <a:lnTo>
                    <a:pt x="12" y="23253"/>
                  </a:lnTo>
                  <a:close/>
                  <a:moveTo>
                    <a:pt x="1500" y="46184"/>
                  </a:moveTo>
                  <a:lnTo>
                    <a:pt x="1500" y="54471"/>
                  </a:lnTo>
                  <a:lnTo>
                    <a:pt x="7537" y="54471"/>
                  </a:lnTo>
                  <a:lnTo>
                    <a:pt x="10073" y="54471"/>
                  </a:lnTo>
                  <a:lnTo>
                    <a:pt x="10073" y="55959"/>
                  </a:lnTo>
                  <a:lnTo>
                    <a:pt x="9025" y="55959"/>
                  </a:lnTo>
                  <a:lnTo>
                    <a:pt x="9025" y="61138"/>
                  </a:lnTo>
                  <a:lnTo>
                    <a:pt x="7537" y="61138"/>
                  </a:lnTo>
                  <a:lnTo>
                    <a:pt x="7537" y="55959"/>
                  </a:lnTo>
                  <a:lnTo>
                    <a:pt x="0" y="55959"/>
                  </a:lnTo>
                  <a:lnTo>
                    <a:pt x="0" y="46184"/>
                  </a:lnTo>
                  <a:close/>
                  <a:moveTo>
                    <a:pt x="9025" y="69842"/>
                  </a:moveTo>
                  <a:lnTo>
                    <a:pt x="9025" y="79176"/>
                  </a:lnTo>
                  <a:lnTo>
                    <a:pt x="10073" y="79176"/>
                  </a:lnTo>
                  <a:lnTo>
                    <a:pt x="10073" y="80665"/>
                  </a:lnTo>
                  <a:lnTo>
                    <a:pt x="7537" y="80665"/>
                  </a:lnTo>
                  <a:lnTo>
                    <a:pt x="7537" y="69866"/>
                  </a:lnTo>
                  <a:lnTo>
                    <a:pt x="9025" y="69866"/>
                  </a:lnTo>
                  <a:close/>
                  <a:moveTo>
                    <a:pt x="42815" y="79176"/>
                  </a:moveTo>
                  <a:lnTo>
                    <a:pt x="42815" y="80665"/>
                  </a:lnTo>
                  <a:lnTo>
                    <a:pt x="43875" y="80665"/>
                  </a:lnTo>
                  <a:lnTo>
                    <a:pt x="43875" y="89952"/>
                  </a:lnTo>
                  <a:lnTo>
                    <a:pt x="57995" y="89952"/>
                  </a:lnTo>
                  <a:lnTo>
                    <a:pt x="57995" y="88463"/>
                  </a:lnTo>
                  <a:lnTo>
                    <a:pt x="45363" y="88463"/>
                  </a:lnTo>
                  <a:lnTo>
                    <a:pt x="45363" y="80665"/>
                  </a:lnTo>
                  <a:lnTo>
                    <a:pt x="45363" y="55959"/>
                  </a:lnTo>
                  <a:lnTo>
                    <a:pt x="53793" y="55959"/>
                  </a:lnTo>
                  <a:lnTo>
                    <a:pt x="53793" y="54471"/>
                  </a:lnTo>
                  <a:lnTo>
                    <a:pt x="45363" y="54471"/>
                  </a:lnTo>
                  <a:lnTo>
                    <a:pt x="43875" y="54471"/>
                  </a:lnTo>
                  <a:lnTo>
                    <a:pt x="42815" y="54471"/>
                  </a:lnTo>
                  <a:lnTo>
                    <a:pt x="42815" y="55959"/>
                  </a:lnTo>
                  <a:lnTo>
                    <a:pt x="43875" y="55959"/>
                  </a:lnTo>
                  <a:lnTo>
                    <a:pt x="43875" y="7917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2"/>
            <p:cNvSpPr/>
            <p:nvPr/>
          </p:nvSpPr>
          <p:spPr>
            <a:xfrm>
              <a:off x="4136225" y="3830075"/>
              <a:ext cx="153300" cy="146175"/>
            </a:xfrm>
            <a:custGeom>
              <a:avLst/>
              <a:gdLst/>
              <a:ahLst/>
              <a:cxnLst/>
              <a:rect l="l" t="t" r="r" b="b"/>
              <a:pathLst>
                <a:path w="6132" h="5847" extrusionOk="0">
                  <a:moveTo>
                    <a:pt x="107" y="143"/>
                  </a:moveTo>
                  <a:cubicBezTo>
                    <a:pt x="24" y="143"/>
                    <a:pt x="0" y="0"/>
                    <a:pt x="107" y="0"/>
                  </a:cubicBezTo>
                  <a:lnTo>
                    <a:pt x="262" y="0"/>
                  </a:lnTo>
                  <a:cubicBezTo>
                    <a:pt x="274" y="0"/>
                    <a:pt x="298" y="12"/>
                    <a:pt x="322" y="24"/>
                  </a:cubicBezTo>
                  <a:cubicBezTo>
                    <a:pt x="357" y="72"/>
                    <a:pt x="322" y="143"/>
                    <a:pt x="262" y="143"/>
                  </a:cubicBezTo>
                  <a:close/>
                  <a:moveTo>
                    <a:pt x="6132" y="5739"/>
                  </a:moveTo>
                  <a:cubicBezTo>
                    <a:pt x="6132" y="5810"/>
                    <a:pt x="6037" y="5846"/>
                    <a:pt x="6001" y="5775"/>
                  </a:cubicBezTo>
                  <a:cubicBezTo>
                    <a:pt x="6001" y="5751"/>
                    <a:pt x="6001" y="5751"/>
                    <a:pt x="5989" y="5739"/>
                  </a:cubicBezTo>
                  <a:cubicBezTo>
                    <a:pt x="5989" y="5691"/>
                    <a:pt x="5989" y="5632"/>
                    <a:pt x="5977" y="5596"/>
                  </a:cubicBezTo>
                  <a:cubicBezTo>
                    <a:pt x="5977" y="5501"/>
                    <a:pt x="6108" y="5489"/>
                    <a:pt x="6120" y="5572"/>
                  </a:cubicBezTo>
                  <a:cubicBezTo>
                    <a:pt x="6120" y="5632"/>
                    <a:pt x="6132" y="5679"/>
                    <a:pt x="6132" y="5739"/>
                  </a:cubicBezTo>
                  <a:close/>
                  <a:moveTo>
                    <a:pt x="6072" y="5132"/>
                  </a:moveTo>
                  <a:cubicBezTo>
                    <a:pt x="6084" y="5239"/>
                    <a:pt x="5941" y="5251"/>
                    <a:pt x="5930" y="5155"/>
                  </a:cubicBezTo>
                  <a:cubicBezTo>
                    <a:pt x="5918" y="5120"/>
                    <a:pt x="5918" y="5060"/>
                    <a:pt x="5894" y="5013"/>
                  </a:cubicBezTo>
                  <a:lnTo>
                    <a:pt x="5894" y="4965"/>
                  </a:lnTo>
                  <a:cubicBezTo>
                    <a:pt x="5930" y="4894"/>
                    <a:pt x="6037" y="4905"/>
                    <a:pt x="6049" y="4977"/>
                  </a:cubicBezTo>
                  <a:cubicBezTo>
                    <a:pt x="6061" y="5036"/>
                    <a:pt x="6061" y="5084"/>
                    <a:pt x="6072" y="5132"/>
                  </a:cubicBezTo>
                  <a:close/>
                  <a:moveTo>
                    <a:pt x="5953" y="4548"/>
                  </a:moveTo>
                  <a:cubicBezTo>
                    <a:pt x="5977" y="4584"/>
                    <a:pt x="5953" y="4620"/>
                    <a:pt x="5918" y="4644"/>
                  </a:cubicBezTo>
                  <a:cubicBezTo>
                    <a:pt x="5870" y="4655"/>
                    <a:pt x="5822" y="4644"/>
                    <a:pt x="5811" y="4596"/>
                  </a:cubicBezTo>
                  <a:cubicBezTo>
                    <a:pt x="5799" y="4548"/>
                    <a:pt x="5775" y="4501"/>
                    <a:pt x="5763" y="4441"/>
                  </a:cubicBezTo>
                  <a:cubicBezTo>
                    <a:pt x="5739" y="4358"/>
                    <a:pt x="5882" y="4310"/>
                    <a:pt x="5918" y="4405"/>
                  </a:cubicBezTo>
                  <a:cubicBezTo>
                    <a:pt x="5930" y="4441"/>
                    <a:pt x="5941" y="4501"/>
                    <a:pt x="5953" y="4548"/>
                  </a:cubicBezTo>
                  <a:close/>
                  <a:moveTo>
                    <a:pt x="5775" y="3965"/>
                  </a:moveTo>
                  <a:cubicBezTo>
                    <a:pt x="5811" y="4048"/>
                    <a:pt x="5703" y="4120"/>
                    <a:pt x="5644" y="4048"/>
                  </a:cubicBezTo>
                  <a:cubicBezTo>
                    <a:pt x="5644" y="4048"/>
                    <a:pt x="5644" y="4024"/>
                    <a:pt x="5632" y="4024"/>
                  </a:cubicBezTo>
                  <a:cubicBezTo>
                    <a:pt x="5620" y="3989"/>
                    <a:pt x="5596" y="3941"/>
                    <a:pt x="5572" y="3893"/>
                  </a:cubicBezTo>
                  <a:cubicBezTo>
                    <a:pt x="5537" y="3822"/>
                    <a:pt x="5644" y="3751"/>
                    <a:pt x="5703" y="3822"/>
                  </a:cubicBezTo>
                  <a:lnTo>
                    <a:pt x="5703" y="3834"/>
                  </a:lnTo>
                  <a:cubicBezTo>
                    <a:pt x="5751" y="3882"/>
                    <a:pt x="5763" y="3929"/>
                    <a:pt x="5775" y="3965"/>
                  </a:cubicBezTo>
                  <a:close/>
                  <a:moveTo>
                    <a:pt x="5537" y="3417"/>
                  </a:moveTo>
                  <a:cubicBezTo>
                    <a:pt x="5584" y="3512"/>
                    <a:pt x="5453" y="3572"/>
                    <a:pt x="5406" y="3477"/>
                  </a:cubicBezTo>
                  <a:cubicBezTo>
                    <a:pt x="5394" y="3429"/>
                    <a:pt x="5358" y="3381"/>
                    <a:pt x="5346" y="3346"/>
                  </a:cubicBezTo>
                  <a:cubicBezTo>
                    <a:pt x="5334" y="3310"/>
                    <a:pt x="5334" y="3286"/>
                    <a:pt x="5346" y="3274"/>
                  </a:cubicBezTo>
                  <a:cubicBezTo>
                    <a:pt x="5382" y="3227"/>
                    <a:pt x="5453" y="3227"/>
                    <a:pt x="5477" y="3274"/>
                  </a:cubicBezTo>
                  <a:cubicBezTo>
                    <a:pt x="5489" y="3334"/>
                    <a:pt x="5525" y="3370"/>
                    <a:pt x="5537" y="3417"/>
                  </a:cubicBezTo>
                  <a:close/>
                  <a:moveTo>
                    <a:pt x="5263" y="2881"/>
                  </a:moveTo>
                  <a:cubicBezTo>
                    <a:pt x="5299" y="2977"/>
                    <a:pt x="5179" y="3048"/>
                    <a:pt x="5144" y="2953"/>
                  </a:cubicBezTo>
                  <a:cubicBezTo>
                    <a:pt x="5108" y="2917"/>
                    <a:pt x="5096" y="2869"/>
                    <a:pt x="5060" y="2834"/>
                  </a:cubicBezTo>
                  <a:cubicBezTo>
                    <a:pt x="5025" y="2762"/>
                    <a:pt x="5120" y="2679"/>
                    <a:pt x="5179" y="2750"/>
                  </a:cubicBezTo>
                  <a:lnTo>
                    <a:pt x="5179" y="2750"/>
                  </a:lnTo>
                  <a:cubicBezTo>
                    <a:pt x="5191" y="2810"/>
                    <a:pt x="5227" y="2858"/>
                    <a:pt x="5263" y="2881"/>
                  </a:cubicBezTo>
                  <a:close/>
                  <a:moveTo>
                    <a:pt x="4918" y="2393"/>
                  </a:moveTo>
                  <a:cubicBezTo>
                    <a:pt x="4929" y="2405"/>
                    <a:pt x="4929" y="2417"/>
                    <a:pt x="4929" y="2441"/>
                  </a:cubicBezTo>
                  <a:cubicBezTo>
                    <a:pt x="4929" y="2512"/>
                    <a:pt x="4846" y="2536"/>
                    <a:pt x="4798" y="2477"/>
                  </a:cubicBezTo>
                  <a:cubicBezTo>
                    <a:pt x="4763" y="2441"/>
                    <a:pt x="4739" y="2405"/>
                    <a:pt x="4703" y="2358"/>
                  </a:cubicBezTo>
                  <a:cubicBezTo>
                    <a:pt x="4668" y="2298"/>
                    <a:pt x="4715" y="2215"/>
                    <a:pt x="4798" y="2238"/>
                  </a:cubicBezTo>
                  <a:cubicBezTo>
                    <a:pt x="4810" y="2238"/>
                    <a:pt x="4810" y="2262"/>
                    <a:pt x="4822" y="2262"/>
                  </a:cubicBezTo>
                  <a:cubicBezTo>
                    <a:pt x="4858" y="2322"/>
                    <a:pt x="4882" y="2346"/>
                    <a:pt x="4918" y="2393"/>
                  </a:cubicBezTo>
                  <a:close/>
                  <a:moveTo>
                    <a:pt x="4525" y="1929"/>
                  </a:moveTo>
                  <a:cubicBezTo>
                    <a:pt x="4584" y="2000"/>
                    <a:pt x="4501" y="2096"/>
                    <a:pt x="4417" y="2036"/>
                  </a:cubicBezTo>
                  <a:cubicBezTo>
                    <a:pt x="4394" y="2000"/>
                    <a:pt x="4346" y="1965"/>
                    <a:pt x="4322" y="1917"/>
                  </a:cubicBezTo>
                  <a:cubicBezTo>
                    <a:pt x="4263" y="1846"/>
                    <a:pt x="4346" y="1750"/>
                    <a:pt x="4417" y="1810"/>
                  </a:cubicBezTo>
                  <a:cubicBezTo>
                    <a:pt x="4453" y="1857"/>
                    <a:pt x="4501" y="1905"/>
                    <a:pt x="4525" y="1929"/>
                  </a:cubicBezTo>
                  <a:close/>
                  <a:moveTo>
                    <a:pt x="4096" y="1512"/>
                  </a:moveTo>
                  <a:cubicBezTo>
                    <a:pt x="4167" y="1572"/>
                    <a:pt x="4084" y="1691"/>
                    <a:pt x="4013" y="1631"/>
                  </a:cubicBezTo>
                  <a:cubicBezTo>
                    <a:pt x="3965" y="1596"/>
                    <a:pt x="3929" y="1572"/>
                    <a:pt x="3894" y="1524"/>
                  </a:cubicBezTo>
                  <a:cubicBezTo>
                    <a:pt x="3834" y="1488"/>
                    <a:pt x="3870" y="1381"/>
                    <a:pt x="3965" y="1393"/>
                  </a:cubicBezTo>
                  <a:cubicBezTo>
                    <a:pt x="3977" y="1393"/>
                    <a:pt x="3977" y="1393"/>
                    <a:pt x="3989" y="1405"/>
                  </a:cubicBezTo>
                  <a:close/>
                  <a:moveTo>
                    <a:pt x="3620" y="1143"/>
                  </a:moveTo>
                  <a:cubicBezTo>
                    <a:pt x="3691" y="1191"/>
                    <a:pt x="3632" y="1310"/>
                    <a:pt x="3548" y="1262"/>
                  </a:cubicBezTo>
                  <a:lnTo>
                    <a:pt x="3405" y="1167"/>
                  </a:lnTo>
                  <a:cubicBezTo>
                    <a:pt x="3334" y="1131"/>
                    <a:pt x="3394" y="1000"/>
                    <a:pt x="3489" y="1036"/>
                  </a:cubicBezTo>
                  <a:lnTo>
                    <a:pt x="3501" y="1036"/>
                  </a:lnTo>
                  <a:cubicBezTo>
                    <a:pt x="3548" y="1084"/>
                    <a:pt x="3596" y="1107"/>
                    <a:pt x="3620" y="1143"/>
                  </a:cubicBezTo>
                  <a:close/>
                  <a:moveTo>
                    <a:pt x="3132" y="810"/>
                  </a:moveTo>
                  <a:cubicBezTo>
                    <a:pt x="3203" y="857"/>
                    <a:pt x="3155" y="976"/>
                    <a:pt x="3060" y="953"/>
                  </a:cubicBezTo>
                  <a:cubicBezTo>
                    <a:pt x="3013" y="917"/>
                    <a:pt x="2965" y="905"/>
                    <a:pt x="2917" y="869"/>
                  </a:cubicBezTo>
                  <a:cubicBezTo>
                    <a:pt x="2846" y="834"/>
                    <a:pt x="2893" y="703"/>
                    <a:pt x="2977" y="738"/>
                  </a:cubicBezTo>
                  <a:lnTo>
                    <a:pt x="2977" y="738"/>
                  </a:lnTo>
                  <a:cubicBezTo>
                    <a:pt x="3036" y="750"/>
                    <a:pt x="3084" y="786"/>
                    <a:pt x="3132" y="810"/>
                  </a:cubicBezTo>
                  <a:close/>
                  <a:moveTo>
                    <a:pt x="2596" y="536"/>
                  </a:moveTo>
                  <a:cubicBezTo>
                    <a:pt x="2667" y="572"/>
                    <a:pt x="2632" y="691"/>
                    <a:pt x="2548" y="667"/>
                  </a:cubicBezTo>
                  <a:lnTo>
                    <a:pt x="2536" y="667"/>
                  </a:lnTo>
                  <a:cubicBezTo>
                    <a:pt x="2489" y="655"/>
                    <a:pt x="2441" y="619"/>
                    <a:pt x="2405" y="607"/>
                  </a:cubicBezTo>
                  <a:cubicBezTo>
                    <a:pt x="2322" y="572"/>
                    <a:pt x="2358" y="441"/>
                    <a:pt x="2441" y="476"/>
                  </a:cubicBezTo>
                  <a:lnTo>
                    <a:pt x="2453" y="476"/>
                  </a:lnTo>
                  <a:cubicBezTo>
                    <a:pt x="2489" y="488"/>
                    <a:pt x="2536" y="512"/>
                    <a:pt x="2596" y="536"/>
                  </a:cubicBezTo>
                  <a:close/>
                  <a:moveTo>
                    <a:pt x="2024" y="310"/>
                  </a:moveTo>
                  <a:cubicBezTo>
                    <a:pt x="2036" y="310"/>
                    <a:pt x="2060" y="322"/>
                    <a:pt x="2072" y="333"/>
                  </a:cubicBezTo>
                  <a:cubicBezTo>
                    <a:pt x="2108" y="393"/>
                    <a:pt x="2036" y="476"/>
                    <a:pt x="1989" y="441"/>
                  </a:cubicBezTo>
                  <a:lnTo>
                    <a:pt x="1846" y="393"/>
                  </a:lnTo>
                  <a:cubicBezTo>
                    <a:pt x="1762" y="369"/>
                    <a:pt x="1786" y="250"/>
                    <a:pt x="1881" y="250"/>
                  </a:cubicBezTo>
                  <a:lnTo>
                    <a:pt x="1893" y="250"/>
                  </a:lnTo>
                  <a:cubicBezTo>
                    <a:pt x="1917" y="274"/>
                    <a:pt x="1989" y="298"/>
                    <a:pt x="2024" y="310"/>
                  </a:cubicBezTo>
                  <a:close/>
                  <a:moveTo>
                    <a:pt x="1453" y="143"/>
                  </a:moveTo>
                  <a:cubicBezTo>
                    <a:pt x="1536" y="179"/>
                    <a:pt x="1512" y="310"/>
                    <a:pt x="1417" y="298"/>
                  </a:cubicBezTo>
                  <a:cubicBezTo>
                    <a:pt x="1369" y="274"/>
                    <a:pt x="1334" y="274"/>
                    <a:pt x="1274" y="262"/>
                  </a:cubicBezTo>
                  <a:cubicBezTo>
                    <a:pt x="1179" y="250"/>
                    <a:pt x="1191" y="95"/>
                    <a:pt x="1298" y="107"/>
                  </a:cubicBezTo>
                  <a:cubicBezTo>
                    <a:pt x="1346" y="131"/>
                    <a:pt x="1405" y="143"/>
                    <a:pt x="1453" y="143"/>
                  </a:cubicBezTo>
                  <a:close/>
                  <a:moveTo>
                    <a:pt x="858" y="36"/>
                  </a:moveTo>
                  <a:cubicBezTo>
                    <a:pt x="941" y="60"/>
                    <a:pt x="941" y="191"/>
                    <a:pt x="834" y="191"/>
                  </a:cubicBezTo>
                  <a:cubicBezTo>
                    <a:pt x="798" y="191"/>
                    <a:pt x="738" y="179"/>
                    <a:pt x="691" y="179"/>
                  </a:cubicBezTo>
                  <a:cubicBezTo>
                    <a:pt x="584" y="155"/>
                    <a:pt x="596" y="24"/>
                    <a:pt x="703" y="24"/>
                  </a:cubicBezTo>
                  <a:cubicBezTo>
                    <a:pt x="750" y="36"/>
                    <a:pt x="810" y="36"/>
                    <a:pt x="858" y="3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2"/>
            <p:cNvSpPr/>
            <p:nvPr/>
          </p:nvSpPr>
          <p:spPr>
            <a:xfrm>
              <a:off x="4286250" y="3830075"/>
              <a:ext cx="153300" cy="145875"/>
            </a:xfrm>
            <a:custGeom>
              <a:avLst/>
              <a:gdLst/>
              <a:ahLst/>
              <a:cxnLst/>
              <a:rect l="l" t="t" r="r" b="b"/>
              <a:pathLst>
                <a:path w="6132" h="5835" extrusionOk="0">
                  <a:moveTo>
                    <a:pt x="6025" y="0"/>
                  </a:moveTo>
                  <a:cubicBezTo>
                    <a:pt x="6120" y="0"/>
                    <a:pt x="6132" y="143"/>
                    <a:pt x="6025" y="143"/>
                  </a:cubicBezTo>
                  <a:lnTo>
                    <a:pt x="5882" y="143"/>
                  </a:lnTo>
                  <a:cubicBezTo>
                    <a:pt x="5775" y="143"/>
                    <a:pt x="5775" y="0"/>
                    <a:pt x="5882" y="0"/>
                  </a:cubicBezTo>
                  <a:close/>
                  <a:moveTo>
                    <a:pt x="155" y="5739"/>
                  </a:moveTo>
                  <a:cubicBezTo>
                    <a:pt x="155" y="5834"/>
                    <a:pt x="0" y="5834"/>
                    <a:pt x="0" y="5739"/>
                  </a:cubicBezTo>
                  <a:cubicBezTo>
                    <a:pt x="0" y="5691"/>
                    <a:pt x="0" y="5632"/>
                    <a:pt x="12" y="5596"/>
                  </a:cubicBezTo>
                  <a:cubicBezTo>
                    <a:pt x="12" y="5501"/>
                    <a:pt x="155" y="5501"/>
                    <a:pt x="167" y="5596"/>
                  </a:cubicBezTo>
                  <a:lnTo>
                    <a:pt x="167" y="5608"/>
                  </a:lnTo>
                  <a:cubicBezTo>
                    <a:pt x="155" y="5656"/>
                    <a:pt x="155" y="5691"/>
                    <a:pt x="155" y="5739"/>
                  </a:cubicBezTo>
                  <a:close/>
                  <a:moveTo>
                    <a:pt x="214" y="5155"/>
                  </a:moveTo>
                  <a:cubicBezTo>
                    <a:pt x="214" y="5191"/>
                    <a:pt x="179" y="5215"/>
                    <a:pt x="155" y="5215"/>
                  </a:cubicBezTo>
                  <a:cubicBezTo>
                    <a:pt x="83" y="5239"/>
                    <a:pt x="48" y="5191"/>
                    <a:pt x="60" y="5132"/>
                  </a:cubicBezTo>
                  <a:cubicBezTo>
                    <a:pt x="60" y="5084"/>
                    <a:pt x="71" y="5025"/>
                    <a:pt x="95" y="4977"/>
                  </a:cubicBezTo>
                  <a:cubicBezTo>
                    <a:pt x="107" y="4894"/>
                    <a:pt x="250" y="4905"/>
                    <a:pt x="238" y="5013"/>
                  </a:cubicBezTo>
                  <a:cubicBezTo>
                    <a:pt x="226" y="5060"/>
                    <a:pt x="214" y="5120"/>
                    <a:pt x="214" y="5155"/>
                  </a:cubicBezTo>
                  <a:close/>
                  <a:moveTo>
                    <a:pt x="310" y="4584"/>
                  </a:moveTo>
                  <a:cubicBezTo>
                    <a:pt x="298" y="4667"/>
                    <a:pt x="155" y="4644"/>
                    <a:pt x="167" y="4548"/>
                  </a:cubicBezTo>
                  <a:cubicBezTo>
                    <a:pt x="179" y="4501"/>
                    <a:pt x="191" y="4441"/>
                    <a:pt x="202" y="4405"/>
                  </a:cubicBezTo>
                  <a:cubicBezTo>
                    <a:pt x="226" y="4322"/>
                    <a:pt x="357" y="4322"/>
                    <a:pt x="357" y="4429"/>
                  </a:cubicBezTo>
                  <a:lnTo>
                    <a:pt x="357" y="4441"/>
                  </a:lnTo>
                  <a:close/>
                  <a:moveTo>
                    <a:pt x="488" y="4024"/>
                  </a:moveTo>
                  <a:cubicBezTo>
                    <a:pt x="464" y="4108"/>
                    <a:pt x="345" y="4084"/>
                    <a:pt x="345" y="4001"/>
                  </a:cubicBezTo>
                  <a:lnTo>
                    <a:pt x="345" y="3977"/>
                  </a:lnTo>
                  <a:cubicBezTo>
                    <a:pt x="357" y="3941"/>
                    <a:pt x="369" y="3893"/>
                    <a:pt x="405" y="3846"/>
                  </a:cubicBezTo>
                  <a:cubicBezTo>
                    <a:pt x="429" y="3762"/>
                    <a:pt x="572" y="3810"/>
                    <a:pt x="536" y="3905"/>
                  </a:cubicBezTo>
                  <a:cubicBezTo>
                    <a:pt x="524" y="3929"/>
                    <a:pt x="512" y="3989"/>
                    <a:pt x="488" y="4024"/>
                  </a:cubicBezTo>
                  <a:close/>
                  <a:moveTo>
                    <a:pt x="714" y="3477"/>
                  </a:moveTo>
                  <a:cubicBezTo>
                    <a:pt x="667" y="3572"/>
                    <a:pt x="536" y="3512"/>
                    <a:pt x="583" y="3417"/>
                  </a:cubicBezTo>
                  <a:cubicBezTo>
                    <a:pt x="595" y="3370"/>
                    <a:pt x="619" y="3334"/>
                    <a:pt x="655" y="3286"/>
                  </a:cubicBezTo>
                  <a:cubicBezTo>
                    <a:pt x="702" y="3215"/>
                    <a:pt x="822" y="3250"/>
                    <a:pt x="786" y="3346"/>
                  </a:cubicBezTo>
                  <a:cubicBezTo>
                    <a:pt x="774" y="3393"/>
                    <a:pt x="750" y="3429"/>
                    <a:pt x="714" y="3477"/>
                  </a:cubicBezTo>
                  <a:close/>
                  <a:moveTo>
                    <a:pt x="1000" y="2977"/>
                  </a:moveTo>
                  <a:cubicBezTo>
                    <a:pt x="941" y="3048"/>
                    <a:pt x="822" y="2989"/>
                    <a:pt x="869" y="2893"/>
                  </a:cubicBezTo>
                  <a:cubicBezTo>
                    <a:pt x="893" y="2858"/>
                    <a:pt x="929" y="2810"/>
                    <a:pt x="941" y="2762"/>
                  </a:cubicBezTo>
                  <a:cubicBezTo>
                    <a:pt x="976" y="2691"/>
                    <a:pt x="1095" y="2750"/>
                    <a:pt x="1072" y="2834"/>
                  </a:cubicBezTo>
                  <a:lnTo>
                    <a:pt x="1072" y="2858"/>
                  </a:lnTo>
                  <a:cubicBezTo>
                    <a:pt x="1060" y="2881"/>
                    <a:pt x="1024" y="2929"/>
                    <a:pt x="1000" y="2977"/>
                  </a:cubicBezTo>
                  <a:close/>
                  <a:moveTo>
                    <a:pt x="1322" y="2477"/>
                  </a:moveTo>
                  <a:cubicBezTo>
                    <a:pt x="1262" y="2560"/>
                    <a:pt x="1167" y="2477"/>
                    <a:pt x="1203" y="2393"/>
                  </a:cubicBezTo>
                  <a:lnTo>
                    <a:pt x="1203" y="2381"/>
                  </a:lnTo>
                  <a:cubicBezTo>
                    <a:pt x="1238" y="2334"/>
                    <a:pt x="1262" y="2298"/>
                    <a:pt x="1298" y="2262"/>
                  </a:cubicBezTo>
                  <a:cubicBezTo>
                    <a:pt x="1357" y="2179"/>
                    <a:pt x="1464" y="2262"/>
                    <a:pt x="1417" y="2346"/>
                  </a:cubicBezTo>
                  <a:lnTo>
                    <a:pt x="1417" y="2358"/>
                  </a:lnTo>
                  <a:cubicBezTo>
                    <a:pt x="1381" y="2405"/>
                    <a:pt x="1357" y="2441"/>
                    <a:pt x="1322" y="2477"/>
                  </a:cubicBezTo>
                  <a:close/>
                  <a:moveTo>
                    <a:pt x="1715" y="2036"/>
                  </a:moveTo>
                  <a:cubicBezTo>
                    <a:pt x="1655" y="2107"/>
                    <a:pt x="1536" y="2024"/>
                    <a:pt x="1607" y="1929"/>
                  </a:cubicBezTo>
                  <a:cubicBezTo>
                    <a:pt x="1643" y="1881"/>
                    <a:pt x="1679" y="1857"/>
                    <a:pt x="1715" y="1810"/>
                  </a:cubicBezTo>
                  <a:cubicBezTo>
                    <a:pt x="1774" y="1750"/>
                    <a:pt x="1869" y="1810"/>
                    <a:pt x="1834" y="1905"/>
                  </a:cubicBezTo>
                  <a:cubicBezTo>
                    <a:pt x="1834" y="1905"/>
                    <a:pt x="1834" y="1917"/>
                    <a:pt x="1822" y="1917"/>
                  </a:cubicBezTo>
                  <a:cubicBezTo>
                    <a:pt x="1774" y="1965"/>
                    <a:pt x="1738" y="1988"/>
                    <a:pt x="1715" y="2036"/>
                  </a:cubicBezTo>
                  <a:close/>
                  <a:moveTo>
                    <a:pt x="2131" y="1619"/>
                  </a:moveTo>
                  <a:cubicBezTo>
                    <a:pt x="2072" y="1679"/>
                    <a:pt x="1965" y="1584"/>
                    <a:pt x="2024" y="1512"/>
                  </a:cubicBezTo>
                  <a:cubicBezTo>
                    <a:pt x="2024" y="1512"/>
                    <a:pt x="2024" y="1500"/>
                    <a:pt x="2036" y="1500"/>
                  </a:cubicBezTo>
                  <a:cubicBezTo>
                    <a:pt x="2084" y="1465"/>
                    <a:pt x="2107" y="1441"/>
                    <a:pt x="2155" y="1393"/>
                  </a:cubicBezTo>
                  <a:cubicBezTo>
                    <a:pt x="2215" y="1334"/>
                    <a:pt x="2322" y="1429"/>
                    <a:pt x="2262" y="1500"/>
                  </a:cubicBezTo>
                  <a:cubicBezTo>
                    <a:pt x="2262" y="1500"/>
                    <a:pt x="2262" y="1512"/>
                    <a:pt x="2250" y="1512"/>
                  </a:cubicBezTo>
                  <a:cubicBezTo>
                    <a:pt x="2203" y="1560"/>
                    <a:pt x="2155" y="1584"/>
                    <a:pt x="2131" y="1619"/>
                  </a:cubicBezTo>
                  <a:close/>
                  <a:moveTo>
                    <a:pt x="2596" y="1262"/>
                  </a:moveTo>
                  <a:cubicBezTo>
                    <a:pt x="2560" y="1274"/>
                    <a:pt x="2536" y="1274"/>
                    <a:pt x="2512" y="1262"/>
                  </a:cubicBezTo>
                  <a:cubicBezTo>
                    <a:pt x="2477" y="1226"/>
                    <a:pt x="2477" y="1167"/>
                    <a:pt x="2512" y="1143"/>
                  </a:cubicBezTo>
                  <a:cubicBezTo>
                    <a:pt x="2560" y="1107"/>
                    <a:pt x="2607" y="1084"/>
                    <a:pt x="2631" y="1048"/>
                  </a:cubicBezTo>
                  <a:cubicBezTo>
                    <a:pt x="2715" y="1012"/>
                    <a:pt x="2798" y="1095"/>
                    <a:pt x="2727" y="1167"/>
                  </a:cubicBezTo>
                  <a:lnTo>
                    <a:pt x="2715" y="1191"/>
                  </a:lnTo>
                  <a:cubicBezTo>
                    <a:pt x="2667" y="1203"/>
                    <a:pt x="2619" y="1226"/>
                    <a:pt x="2596" y="1262"/>
                  </a:cubicBezTo>
                  <a:close/>
                  <a:moveTo>
                    <a:pt x="3084" y="929"/>
                  </a:moveTo>
                  <a:cubicBezTo>
                    <a:pt x="3012" y="976"/>
                    <a:pt x="2929" y="869"/>
                    <a:pt x="2988" y="810"/>
                  </a:cubicBezTo>
                  <a:lnTo>
                    <a:pt x="3012" y="810"/>
                  </a:lnTo>
                  <a:cubicBezTo>
                    <a:pt x="3048" y="786"/>
                    <a:pt x="3096" y="774"/>
                    <a:pt x="3143" y="738"/>
                  </a:cubicBezTo>
                  <a:cubicBezTo>
                    <a:pt x="3167" y="726"/>
                    <a:pt x="3203" y="726"/>
                    <a:pt x="3215" y="738"/>
                  </a:cubicBezTo>
                  <a:cubicBezTo>
                    <a:pt x="3262" y="774"/>
                    <a:pt x="3262" y="845"/>
                    <a:pt x="3215" y="869"/>
                  </a:cubicBezTo>
                  <a:cubicBezTo>
                    <a:pt x="3167" y="893"/>
                    <a:pt x="3131" y="917"/>
                    <a:pt x="3084" y="929"/>
                  </a:cubicBezTo>
                  <a:close/>
                  <a:moveTo>
                    <a:pt x="3608" y="667"/>
                  </a:moveTo>
                  <a:cubicBezTo>
                    <a:pt x="3524" y="703"/>
                    <a:pt x="3453" y="595"/>
                    <a:pt x="3524" y="536"/>
                  </a:cubicBezTo>
                  <a:lnTo>
                    <a:pt x="3548" y="536"/>
                  </a:lnTo>
                  <a:cubicBezTo>
                    <a:pt x="3584" y="512"/>
                    <a:pt x="3631" y="488"/>
                    <a:pt x="3679" y="476"/>
                  </a:cubicBezTo>
                  <a:cubicBezTo>
                    <a:pt x="3703" y="453"/>
                    <a:pt x="3727" y="476"/>
                    <a:pt x="3750" y="476"/>
                  </a:cubicBezTo>
                  <a:cubicBezTo>
                    <a:pt x="3798" y="500"/>
                    <a:pt x="3798" y="572"/>
                    <a:pt x="3739" y="607"/>
                  </a:cubicBezTo>
                  <a:cubicBezTo>
                    <a:pt x="3691" y="631"/>
                    <a:pt x="3643" y="655"/>
                    <a:pt x="3608" y="667"/>
                  </a:cubicBezTo>
                  <a:close/>
                  <a:moveTo>
                    <a:pt x="4155" y="453"/>
                  </a:moveTo>
                  <a:cubicBezTo>
                    <a:pt x="4060" y="488"/>
                    <a:pt x="4024" y="369"/>
                    <a:pt x="4096" y="322"/>
                  </a:cubicBezTo>
                  <a:lnTo>
                    <a:pt x="4108" y="322"/>
                  </a:lnTo>
                  <a:cubicBezTo>
                    <a:pt x="4155" y="310"/>
                    <a:pt x="4191" y="298"/>
                    <a:pt x="4251" y="274"/>
                  </a:cubicBezTo>
                  <a:cubicBezTo>
                    <a:pt x="4334" y="250"/>
                    <a:pt x="4393" y="369"/>
                    <a:pt x="4322" y="417"/>
                  </a:cubicBezTo>
                  <a:lnTo>
                    <a:pt x="4298" y="417"/>
                  </a:lnTo>
                  <a:cubicBezTo>
                    <a:pt x="4239" y="429"/>
                    <a:pt x="4203" y="441"/>
                    <a:pt x="4155" y="453"/>
                  </a:cubicBezTo>
                  <a:close/>
                  <a:moveTo>
                    <a:pt x="4715" y="298"/>
                  </a:moveTo>
                  <a:cubicBezTo>
                    <a:pt x="4620" y="310"/>
                    <a:pt x="4584" y="179"/>
                    <a:pt x="4691" y="143"/>
                  </a:cubicBezTo>
                  <a:cubicBezTo>
                    <a:pt x="4739" y="131"/>
                    <a:pt x="4798" y="131"/>
                    <a:pt x="4834" y="107"/>
                  </a:cubicBezTo>
                  <a:cubicBezTo>
                    <a:pt x="4929" y="95"/>
                    <a:pt x="4977" y="226"/>
                    <a:pt x="4870" y="262"/>
                  </a:cubicBezTo>
                  <a:cubicBezTo>
                    <a:pt x="4810" y="274"/>
                    <a:pt x="4763" y="274"/>
                    <a:pt x="4715" y="298"/>
                  </a:cubicBezTo>
                  <a:close/>
                  <a:moveTo>
                    <a:pt x="5286" y="191"/>
                  </a:moveTo>
                  <a:cubicBezTo>
                    <a:pt x="5274" y="191"/>
                    <a:pt x="5251" y="191"/>
                    <a:pt x="5239" y="179"/>
                  </a:cubicBezTo>
                  <a:cubicBezTo>
                    <a:pt x="5179" y="131"/>
                    <a:pt x="5215" y="36"/>
                    <a:pt x="5274" y="36"/>
                  </a:cubicBezTo>
                  <a:cubicBezTo>
                    <a:pt x="5310" y="36"/>
                    <a:pt x="5370" y="24"/>
                    <a:pt x="5417" y="24"/>
                  </a:cubicBezTo>
                  <a:cubicBezTo>
                    <a:pt x="5525" y="24"/>
                    <a:pt x="5525" y="155"/>
                    <a:pt x="5429" y="179"/>
                  </a:cubicBezTo>
                  <a:cubicBezTo>
                    <a:pt x="5394" y="179"/>
                    <a:pt x="5346" y="191"/>
                    <a:pt x="5286"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2"/>
            <p:cNvSpPr/>
            <p:nvPr/>
          </p:nvSpPr>
          <p:spPr>
            <a:xfrm>
              <a:off x="4430300" y="3825600"/>
              <a:ext cx="13425" cy="155400"/>
            </a:xfrm>
            <a:custGeom>
              <a:avLst/>
              <a:gdLst/>
              <a:ahLst/>
              <a:cxnLst/>
              <a:rect l="l" t="t" r="r" b="b"/>
              <a:pathLst>
                <a:path w="537" h="6216" extrusionOk="0">
                  <a:moveTo>
                    <a:pt x="1" y="5954"/>
                  </a:moveTo>
                  <a:lnTo>
                    <a:pt x="1" y="262"/>
                  </a:lnTo>
                  <a:cubicBezTo>
                    <a:pt x="1" y="120"/>
                    <a:pt x="120" y="1"/>
                    <a:pt x="263" y="1"/>
                  </a:cubicBezTo>
                  <a:lnTo>
                    <a:pt x="263" y="1"/>
                  </a:lnTo>
                  <a:cubicBezTo>
                    <a:pt x="417" y="1"/>
                    <a:pt x="536" y="120"/>
                    <a:pt x="536" y="262"/>
                  </a:cubicBezTo>
                  <a:lnTo>
                    <a:pt x="536" y="5954"/>
                  </a:lnTo>
                  <a:cubicBezTo>
                    <a:pt x="536" y="6096"/>
                    <a:pt x="417" y="6216"/>
                    <a:pt x="263" y="6216"/>
                  </a:cubicBezTo>
                  <a:lnTo>
                    <a:pt x="263" y="6216"/>
                  </a:lnTo>
                  <a:cubicBezTo>
                    <a:pt x="120" y="6216"/>
                    <a:pt x="1" y="6096"/>
                    <a:pt x="1"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2"/>
            <p:cNvSpPr/>
            <p:nvPr/>
          </p:nvSpPr>
          <p:spPr>
            <a:xfrm>
              <a:off x="4132350" y="3825600"/>
              <a:ext cx="13425" cy="155400"/>
            </a:xfrm>
            <a:custGeom>
              <a:avLst/>
              <a:gdLst/>
              <a:ahLst/>
              <a:cxnLst/>
              <a:rect l="l" t="t" r="r" b="b"/>
              <a:pathLst>
                <a:path w="537" h="6216" extrusionOk="0">
                  <a:moveTo>
                    <a:pt x="536" y="5954"/>
                  </a:moveTo>
                  <a:lnTo>
                    <a:pt x="536" y="262"/>
                  </a:lnTo>
                  <a:cubicBezTo>
                    <a:pt x="536" y="120"/>
                    <a:pt x="417" y="1"/>
                    <a:pt x="262" y="1"/>
                  </a:cubicBezTo>
                  <a:lnTo>
                    <a:pt x="262" y="1"/>
                  </a:lnTo>
                  <a:cubicBezTo>
                    <a:pt x="120" y="1"/>
                    <a:pt x="0" y="120"/>
                    <a:pt x="0" y="262"/>
                  </a:cubicBezTo>
                  <a:lnTo>
                    <a:pt x="0" y="5954"/>
                  </a:lnTo>
                  <a:cubicBezTo>
                    <a:pt x="0" y="6096"/>
                    <a:pt x="120" y="6216"/>
                    <a:pt x="262" y="6216"/>
                  </a:cubicBezTo>
                  <a:lnTo>
                    <a:pt x="262" y="6216"/>
                  </a:lnTo>
                  <a:cubicBezTo>
                    <a:pt x="417" y="6216"/>
                    <a:pt x="536" y="6096"/>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2"/>
            <p:cNvSpPr/>
            <p:nvPr/>
          </p:nvSpPr>
          <p:spPr>
            <a:xfrm>
              <a:off x="2850350" y="2598075"/>
              <a:ext cx="18775" cy="516150"/>
            </a:xfrm>
            <a:custGeom>
              <a:avLst/>
              <a:gdLst/>
              <a:ahLst/>
              <a:cxnLst/>
              <a:rect l="l" t="t" r="r" b="b"/>
              <a:pathLst>
                <a:path w="751" h="20646" extrusionOk="0">
                  <a:moveTo>
                    <a:pt x="0" y="0"/>
                  </a:moveTo>
                  <a:lnTo>
                    <a:pt x="750" y="0"/>
                  </a:lnTo>
                  <a:lnTo>
                    <a:pt x="750" y="20646"/>
                  </a:lnTo>
                  <a:lnTo>
                    <a:pt x="0" y="2064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2"/>
            <p:cNvSpPr/>
            <p:nvPr/>
          </p:nvSpPr>
          <p:spPr>
            <a:xfrm>
              <a:off x="2862850" y="2625450"/>
              <a:ext cx="146475" cy="5375"/>
            </a:xfrm>
            <a:custGeom>
              <a:avLst/>
              <a:gdLst/>
              <a:ahLst/>
              <a:cxnLst/>
              <a:rect l="l" t="t" r="r" b="b"/>
              <a:pathLst>
                <a:path w="5859" h="215" extrusionOk="0">
                  <a:moveTo>
                    <a:pt x="119" y="215"/>
                  </a:moveTo>
                  <a:cubicBezTo>
                    <a:pt x="60" y="215"/>
                    <a:pt x="0" y="167"/>
                    <a:pt x="0" y="108"/>
                  </a:cubicBezTo>
                  <a:cubicBezTo>
                    <a:pt x="0" y="48"/>
                    <a:pt x="36" y="1"/>
                    <a:pt x="119" y="1"/>
                  </a:cubicBezTo>
                  <a:lnTo>
                    <a:pt x="5751" y="1"/>
                  </a:lnTo>
                  <a:cubicBezTo>
                    <a:pt x="5811" y="1"/>
                    <a:pt x="5858" y="48"/>
                    <a:pt x="5858" y="108"/>
                  </a:cubicBezTo>
                  <a:cubicBezTo>
                    <a:pt x="5858" y="167"/>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2"/>
            <p:cNvSpPr/>
            <p:nvPr/>
          </p:nvSpPr>
          <p:spPr>
            <a:xfrm>
              <a:off x="2862850" y="2668325"/>
              <a:ext cx="146475" cy="5675"/>
            </a:xfrm>
            <a:custGeom>
              <a:avLst/>
              <a:gdLst/>
              <a:ahLst/>
              <a:cxnLst/>
              <a:rect l="l" t="t" r="r" b="b"/>
              <a:pathLst>
                <a:path w="5859" h="227" extrusionOk="0">
                  <a:moveTo>
                    <a:pt x="119" y="226"/>
                  </a:moveTo>
                  <a:cubicBezTo>
                    <a:pt x="60" y="226"/>
                    <a:pt x="0" y="179"/>
                    <a:pt x="0" y="107"/>
                  </a:cubicBezTo>
                  <a:cubicBezTo>
                    <a:pt x="0" y="48"/>
                    <a:pt x="36" y="0"/>
                    <a:pt x="119" y="0"/>
                  </a:cubicBezTo>
                  <a:lnTo>
                    <a:pt x="5751" y="0"/>
                  </a:lnTo>
                  <a:cubicBezTo>
                    <a:pt x="5811" y="0"/>
                    <a:pt x="5858" y="48"/>
                    <a:pt x="5858" y="107"/>
                  </a:cubicBezTo>
                  <a:cubicBezTo>
                    <a:pt x="5858" y="167"/>
                    <a:pt x="5811" y="226"/>
                    <a:pt x="5751" y="22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2"/>
            <p:cNvSpPr/>
            <p:nvPr/>
          </p:nvSpPr>
          <p:spPr>
            <a:xfrm>
              <a:off x="2862850" y="2712375"/>
              <a:ext cx="146475" cy="5075"/>
            </a:xfrm>
            <a:custGeom>
              <a:avLst/>
              <a:gdLst/>
              <a:ahLst/>
              <a:cxnLst/>
              <a:rect l="l" t="t" r="r" b="b"/>
              <a:pathLst>
                <a:path w="5859" h="203" extrusionOk="0">
                  <a:moveTo>
                    <a:pt x="119" y="203"/>
                  </a:moveTo>
                  <a:cubicBezTo>
                    <a:pt x="60" y="203"/>
                    <a:pt x="0" y="155"/>
                    <a:pt x="0" y="95"/>
                  </a:cubicBezTo>
                  <a:cubicBezTo>
                    <a:pt x="0" y="36"/>
                    <a:pt x="36" y="0"/>
                    <a:pt x="119" y="0"/>
                  </a:cubicBezTo>
                  <a:lnTo>
                    <a:pt x="5751" y="0"/>
                  </a:lnTo>
                  <a:cubicBezTo>
                    <a:pt x="5811" y="0"/>
                    <a:pt x="5858" y="36"/>
                    <a:pt x="5858" y="95"/>
                  </a:cubicBezTo>
                  <a:cubicBezTo>
                    <a:pt x="5858" y="155"/>
                    <a:pt x="5811" y="203"/>
                    <a:pt x="575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2"/>
            <p:cNvSpPr/>
            <p:nvPr/>
          </p:nvSpPr>
          <p:spPr>
            <a:xfrm>
              <a:off x="2862850" y="2755225"/>
              <a:ext cx="146475" cy="5400"/>
            </a:xfrm>
            <a:custGeom>
              <a:avLst/>
              <a:gdLst/>
              <a:ahLst/>
              <a:cxnLst/>
              <a:rect l="l" t="t" r="r" b="b"/>
              <a:pathLst>
                <a:path w="5859" h="216" extrusionOk="0">
                  <a:moveTo>
                    <a:pt x="119" y="215"/>
                  </a:moveTo>
                  <a:cubicBezTo>
                    <a:pt x="60" y="215"/>
                    <a:pt x="0" y="167"/>
                    <a:pt x="0" y="108"/>
                  </a:cubicBezTo>
                  <a:cubicBezTo>
                    <a:pt x="0" y="48"/>
                    <a:pt x="36" y="1"/>
                    <a:pt x="119" y="1"/>
                  </a:cubicBezTo>
                  <a:lnTo>
                    <a:pt x="5751" y="1"/>
                  </a:lnTo>
                  <a:cubicBezTo>
                    <a:pt x="5811" y="1"/>
                    <a:pt x="5858" y="48"/>
                    <a:pt x="5858" y="108"/>
                  </a:cubicBezTo>
                  <a:cubicBezTo>
                    <a:pt x="5858" y="167"/>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2"/>
            <p:cNvSpPr/>
            <p:nvPr/>
          </p:nvSpPr>
          <p:spPr>
            <a:xfrm>
              <a:off x="2862850" y="2798400"/>
              <a:ext cx="146475" cy="5375"/>
            </a:xfrm>
            <a:custGeom>
              <a:avLst/>
              <a:gdLst/>
              <a:ahLst/>
              <a:cxnLst/>
              <a:rect l="l" t="t" r="r" b="b"/>
              <a:pathLst>
                <a:path w="5859" h="215" extrusionOk="0">
                  <a:moveTo>
                    <a:pt x="119" y="214"/>
                  </a:moveTo>
                  <a:cubicBezTo>
                    <a:pt x="60" y="214"/>
                    <a:pt x="0" y="167"/>
                    <a:pt x="0" y="107"/>
                  </a:cubicBezTo>
                  <a:cubicBezTo>
                    <a:pt x="0" y="48"/>
                    <a:pt x="36" y="0"/>
                    <a:pt x="119" y="0"/>
                  </a:cubicBezTo>
                  <a:lnTo>
                    <a:pt x="5751" y="0"/>
                  </a:lnTo>
                  <a:cubicBezTo>
                    <a:pt x="5811" y="0"/>
                    <a:pt x="5858" y="48"/>
                    <a:pt x="5858" y="107"/>
                  </a:cubicBezTo>
                  <a:cubicBezTo>
                    <a:pt x="5858" y="167"/>
                    <a:pt x="5811" y="214"/>
                    <a:pt x="5751" y="21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2"/>
            <p:cNvSpPr/>
            <p:nvPr/>
          </p:nvSpPr>
          <p:spPr>
            <a:xfrm>
              <a:off x="2862850" y="2841850"/>
              <a:ext cx="146475" cy="5375"/>
            </a:xfrm>
            <a:custGeom>
              <a:avLst/>
              <a:gdLst/>
              <a:ahLst/>
              <a:cxnLst/>
              <a:rect l="l" t="t" r="r" b="b"/>
              <a:pathLst>
                <a:path w="5859" h="215" extrusionOk="0">
                  <a:moveTo>
                    <a:pt x="119" y="215"/>
                  </a:moveTo>
                  <a:cubicBezTo>
                    <a:pt x="60" y="215"/>
                    <a:pt x="0" y="179"/>
                    <a:pt x="0" y="119"/>
                  </a:cubicBezTo>
                  <a:cubicBezTo>
                    <a:pt x="0" y="60"/>
                    <a:pt x="36" y="0"/>
                    <a:pt x="119" y="0"/>
                  </a:cubicBezTo>
                  <a:lnTo>
                    <a:pt x="5751" y="0"/>
                  </a:lnTo>
                  <a:cubicBezTo>
                    <a:pt x="5811" y="0"/>
                    <a:pt x="5858" y="36"/>
                    <a:pt x="5858" y="119"/>
                  </a:cubicBezTo>
                  <a:cubicBezTo>
                    <a:pt x="5858" y="179"/>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2"/>
            <p:cNvSpPr/>
            <p:nvPr/>
          </p:nvSpPr>
          <p:spPr>
            <a:xfrm>
              <a:off x="2862850" y="2884700"/>
              <a:ext cx="146475" cy="5700"/>
            </a:xfrm>
            <a:custGeom>
              <a:avLst/>
              <a:gdLst/>
              <a:ahLst/>
              <a:cxnLst/>
              <a:rect l="l" t="t" r="r" b="b"/>
              <a:pathLst>
                <a:path w="5859" h="228" extrusionOk="0">
                  <a:moveTo>
                    <a:pt x="119" y="227"/>
                  </a:moveTo>
                  <a:cubicBezTo>
                    <a:pt x="60" y="227"/>
                    <a:pt x="0" y="191"/>
                    <a:pt x="0" y="120"/>
                  </a:cubicBezTo>
                  <a:cubicBezTo>
                    <a:pt x="0" y="60"/>
                    <a:pt x="36" y="1"/>
                    <a:pt x="119" y="1"/>
                  </a:cubicBezTo>
                  <a:lnTo>
                    <a:pt x="5751" y="1"/>
                  </a:lnTo>
                  <a:cubicBezTo>
                    <a:pt x="5811" y="1"/>
                    <a:pt x="5858" y="49"/>
                    <a:pt x="5858" y="120"/>
                  </a:cubicBezTo>
                  <a:cubicBezTo>
                    <a:pt x="5858" y="180"/>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2"/>
            <p:cNvSpPr/>
            <p:nvPr/>
          </p:nvSpPr>
          <p:spPr>
            <a:xfrm>
              <a:off x="2862850" y="2928175"/>
              <a:ext cx="146475" cy="5375"/>
            </a:xfrm>
            <a:custGeom>
              <a:avLst/>
              <a:gdLst/>
              <a:ahLst/>
              <a:cxnLst/>
              <a:rect l="l" t="t" r="r" b="b"/>
              <a:pathLst>
                <a:path w="5859" h="215" extrusionOk="0">
                  <a:moveTo>
                    <a:pt x="119" y="215"/>
                  </a:moveTo>
                  <a:cubicBezTo>
                    <a:pt x="60" y="215"/>
                    <a:pt x="0" y="179"/>
                    <a:pt x="0" y="95"/>
                  </a:cubicBezTo>
                  <a:cubicBezTo>
                    <a:pt x="0" y="36"/>
                    <a:pt x="36" y="0"/>
                    <a:pt x="119" y="0"/>
                  </a:cubicBezTo>
                  <a:lnTo>
                    <a:pt x="5751" y="0"/>
                  </a:lnTo>
                  <a:cubicBezTo>
                    <a:pt x="5811" y="0"/>
                    <a:pt x="5858" y="36"/>
                    <a:pt x="5858" y="95"/>
                  </a:cubicBezTo>
                  <a:cubicBezTo>
                    <a:pt x="5858" y="155"/>
                    <a:pt x="5811" y="215"/>
                    <a:pt x="5751"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2"/>
            <p:cNvSpPr/>
            <p:nvPr/>
          </p:nvSpPr>
          <p:spPr>
            <a:xfrm>
              <a:off x="2862850" y="2971625"/>
              <a:ext cx="146475" cy="5675"/>
            </a:xfrm>
            <a:custGeom>
              <a:avLst/>
              <a:gdLst/>
              <a:ahLst/>
              <a:cxnLst/>
              <a:rect l="l" t="t" r="r" b="b"/>
              <a:pathLst>
                <a:path w="5859" h="227" extrusionOk="0">
                  <a:moveTo>
                    <a:pt x="119" y="227"/>
                  </a:moveTo>
                  <a:cubicBezTo>
                    <a:pt x="60" y="227"/>
                    <a:pt x="0" y="179"/>
                    <a:pt x="0" y="108"/>
                  </a:cubicBezTo>
                  <a:cubicBezTo>
                    <a:pt x="0" y="48"/>
                    <a:pt x="36" y="1"/>
                    <a:pt x="119" y="1"/>
                  </a:cubicBezTo>
                  <a:lnTo>
                    <a:pt x="5751" y="1"/>
                  </a:lnTo>
                  <a:cubicBezTo>
                    <a:pt x="5811" y="1"/>
                    <a:pt x="5858" y="48"/>
                    <a:pt x="5858" y="108"/>
                  </a:cubicBezTo>
                  <a:cubicBezTo>
                    <a:pt x="5858" y="167"/>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2"/>
            <p:cNvSpPr/>
            <p:nvPr/>
          </p:nvSpPr>
          <p:spPr>
            <a:xfrm>
              <a:off x="2862850" y="3014775"/>
              <a:ext cx="146475" cy="5700"/>
            </a:xfrm>
            <a:custGeom>
              <a:avLst/>
              <a:gdLst/>
              <a:ahLst/>
              <a:cxnLst/>
              <a:rect l="l" t="t" r="r" b="b"/>
              <a:pathLst>
                <a:path w="5859" h="228" extrusionOk="0">
                  <a:moveTo>
                    <a:pt x="119" y="227"/>
                  </a:moveTo>
                  <a:cubicBezTo>
                    <a:pt x="60" y="227"/>
                    <a:pt x="0" y="180"/>
                    <a:pt x="0" y="108"/>
                  </a:cubicBezTo>
                  <a:cubicBezTo>
                    <a:pt x="0" y="49"/>
                    <a:pt x="36" y="1"/>
                    <a:pt x="119" y="1"/>
                  </a:cubicBezTo>
                  <a:lnTo>
                    <a:pt x="5751" y="1"/>
                  </a:lnTo>
                  <a:cubicBezTo>
                    <a:pt x="5811" y="1"/>
                    <a:pt x="5858" y="49"/>
                    <a:pt x="5858" y="108"/>
                  </a:cubicBezTo>
                  <a:cubicBezTo>
                    <a:pt x="5858" y="168"/>
                    <a:pt x="5811" y="227"/>
                    <a:pt x="5751" y="22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2"/>
            <p:cNvSpPr/>
            <p:nvPr/>
          </p:nvSpPr>
          <p:spPr>
            <a:xfrm>
              <a:off x="3001550" y="2413225"/>
              <a:ext cx="37225" cy="606650"/>
            </a:xfrm>
            <a:custGeom>
              <a:avLst/>
              <a:gdLst/>
              <a:ahLst/>
              <a:cxnLst/>
              <a:rect l="l" t="t" r="r" b="b"/>
              <a:pathLst>
                <a:path w="1489" h="24266" extrusionOk="0">
                  <a:moveTo>
                    <a:pt x="1" y="0"/>
                  </a:moveTo>
                  <a:lnTo>
                    <a:pt x="1489" y="0"/>
                  </a:lnTo>
                  <a:lnTo>
                    <a:pt x="1489" y="24265"/>
                  </a:lnTo>
                  <a:lnTo>
                    <a:pt x="1" y="24265"/>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2"/>
            <p:cNvSpPr/>
            <p:nvPr/>
          </p:nvSpPr>
          <p:spPr>
            <a:xfrm>
              <a:off x="2717300" y="2413225"/>
              <a:ext cx="302725" cy="37225"/>
            </a:xfrm>
            <a:custGeom>
              <a:avLst/>
              <a:gdLst/>
              <a:ahLst/>
              <a:cxnLst/>
              <a:rect l="l" t="t" r="r" b="b"/>
              <a:pathLst>
                <a:path w="12109" h="1489" extrusionOk="0">
                  <a:moveTo>
                    <a:pt x="0" y="0"/>
                  </a:moveTo>
                  <a:lnTo>
                    <a:pt x="12109" y="0"/>
                  </a:lnTo>
                  <a:lnTo>
                    <a:pt x="12109" y="1489"/>
                  </a:lnTo>
                  <a:lnTo>
                    <a:pt x="0" y="148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2"/>
            <p:cNvSpPr/>
            <p:nvPr/>
          </p:nvSpPr>
          <p:spPr>
            <a:xfrm>
              <a:off x="2884275" y="2461450"/>
              <a:ext cx="107475" cy="119075"/>
            </a:xfrm>
            <a:custGeom>
              <a:avLst/>
              <a:gdLst/>
              <a:ahLst/>
              <a:cxnLst/>
              <a:rect l="l" t="t" r="r" b="b"/>
              <a:pathLst>
                <a:path w="4299" h="4763" extrusionOk="0">
                  <a:moveTo>
                    <a:pt x="4239" y="167"/>
                  </a:moveTo>
                  <a:cubicBezTo>
                    <a:pt x="4299" y="107"/>
                    <a:pt x="4215" y="0"/>
                    <a:pt x="4144" y="60"/>
                  </a:cubicBezTo>
                  <a:lnTo>
                    <a:pt x="4037" y="179"/>
                  </a:lnTo>
                  <a:cubicBezTo>
                    <a:pt x="3977" y="238"/>
                    <a:pt x="4061" y="346"/>
                    <a:pt x="4144" y="286"/>
                  </a:cubicBezTo>
                  <a:close/>
                  <a:moveTo>
                    <a:pt x="60" y="4596"/>
                  </a:moveTo>
                  <a:cubicBezTo>
                    <a:pt x="1" y="4656"/>
                    <a:pt x="96" y="4763"/>
                    <a:pt x="167" y="4703"/>
                  </a:cubicBezTo>
                  <a:lnTo>
                    <a:pt x="274" y="4584"/>
                  </a:lnTo>
                  <a:cubicBezTo>
                    <a:pt x="334" y="4525"/>
                    <a:pt x="239" y="4417"/>
                    <a:pt x="167" y="4477"/>
                  </a:cubicBezTo>
                  <a:close/>
                  <a:moveTo>
                    <a:pt x="465" y="4156"/>
                  </a:moveTo>
                  <a:cubicBezTo>
                    <a:pt x="405" y="4215"/>
                    <a:pt x="489" y="4322"/>
                    <a:pt x="572" y="4263"/>
                  </a:cubicBezTo>
                  <a:lnTo>
                    <a:pt x="667" y="4132"/>
                  </a:lnTo>
                  <a:cubicBezTo>
                    <a:pt x="727" y="4084"/>
                    <a:pt x="644" y="3977"/>
                    <a:pt x="572" y="4036"/>
                  </a:cubicBezTo>
                  <a:close/>
                  <a:moveTo>
                    <a:pt x="870" y="3727"/>
                  </a:moveTo>
                  <a:cubicBezTo>
                    <a:pt x="810" y="3786"/>
                    <a:pt x="894" y="3882"/>
                    <a:pt x="965" y="3822"/>
                  </a:cubicBezTo>
                  <a:lnTo>
                    <a:pt x="1072" y="3703"/>
                  </a:lnTo>
                  <a:cubicBezTo>
                    <a:pt x="1132" y="3644"/>
                    <a:pt x="1048" y="3536"/>
                    <a:pt x="965" y="3608"/>
                  </a:cubicBezTo>
                  <a:close/>
                  <a:moveTo>
                    <a:pt x="1251" y="3274"/>
                  </a:moveTo>
                  <a:cubicBezTo>
                    <a:pt x="1191" y="3334"/>
                    <a:pt x="1286" y="3441"/>
                    <a:pt x="1358" y="3382"/>
                  </a:cubicBezTo>
                  <a:lnTo>
                    <a:pt x="1465" y="3263"/>
                  </a:lnTo>
                  <a:cubicBezTo>
                    <a:pt x="1525" y="3203"/>
                    <a:pt x="1429" y="3096"/>
                    <a:pt x="1358" y="3155"/>
                  </a:cubicBezTo>
                  <a:close/>
                  <a:moveTo>
                    <a:pt x="1656" y="2834"/>
                  </a:moveTo>
                  <a:cubicBezTo>
                    <a:pt x="1596" y="2893"/>
                    <a:pt x="1679" y="2989"/>
                    <a:pt x="1763" y="2929"/>
                  </a:cubicBezTo>
                  <a:lnTo>
                    <a:pt x="1858" y="2810"/>
                  </a:lnTo>
                  <a:cubicBezTo>
                    <a:pt x="1917" y="2751"/>
                    <a:pt x="1834" y="2643"/>
                    <a:pt x="1763" y="2715"/>
                  </a:cubicBezTo>
                  <a:close/>
                  <a:moveTo>
                    <a:pt x="2060" y="2382"/>
                  </a:moveTo>
                  <a:cubicBezTo>
                    <a:pt x="2001" y="2441"/>
                    <a:pt x="2084" y="2548"/>
                    <a:pt x="2156" y="2489"/>
                  </a:cubicBezTo>
                  <a:lnTo>
                    <a:pt x="2263" y="2370"/>
                  </a:lnTo>
                  <a:cubicBezTo>
                    <a:pt x="2322" y="2310"/>
                    <a:pt x="2239" y="2203"/>
                    <a:pt x="2156" y="2262"/>
                  </a:cubicBezTo>
                  <a:close/>
                  <a:moveTo>
                    <a:pt x="2453" y="1953"/>
                  </a:moveTo>
                  <a:cubicBezTo>
                    <a:pt x="2394" y="2012"/>
                    <a:pt x="2489" y="2120"/>
                    <a:pt x="2560" y="2060"/>
                  </a:cubicBezTo>
                  <a:lnTo>
                    <a:pt x="2668" y="1941"/>
                  </a:lnTo>
                  <a:cubicBezTo>
                    <a:pt x="2727" y="1881"/>
                    <a:pt x="2632" y="1774"/>
                    <a:pt x="2560" y="1834"/>
                  </a:cubicBezTo>
                  <a:close/>
                  <a:moveTo>
                    <a:pt x="2846" y="1500"/>
                  </a:moveTo>
                  <a:cubicBezTo>
                    <a:pt x="2787" y="1560"/>
                    <a:pt x="2870" y="1667"/>
                    <a:pt x="2953" y="1608"/>
                  </a:cubicBezTo>
                  <a:lnTo>
                    <a:pt x="3049" y="1489"/>
                  </a:lnTo>
                  <a:cubicBezTo>
                    <a:pt x="3108" y="1429"/>
                    <a:pt x="3025" y="1322"/>
                    <a:pt x="2953" y="1381"/>
                  </a:cubicBezTo>
                  <a:close/>
                  <a:moveTo>
                    <a:pt x="3251" y="1060"/>
                  </a:moveTo>
                  <a:cubicBezTo>
                    <a:pt x="3191" y="1119"/>
                    <a:pt x="3275" y="1227"/>
                    <a:pt x="3346" y="1167"/>
                  </a:cubicBezTo>
                  <a:lnTo>
                    <a:pt x="3453" y="1048"/>
                  </a:lnTo>
                  <a:cubicBezTo>
                    <a:pt x="3513" y="988"/>
                    <a:pt x="3430" y="881"/>
                    <a:pt x="3346" y="941"/>
                  </a:cubicBezTo>
                  <a:close/>
                  <a:moveTo>
                    <a:pt x="3644" y="607"/>
                  </a:moveTo>
                  <a:cubicBezTo>
                    <a:pt x="3584" y="667"/>
                    <a:pt x="3680" y="774"/>
                    <a:pt x="3751" y="715"/>
                  </a:cubicBezTo>
                  <a:lnTo>
                    <a:pt x="3858" y="596"/>
                  </a:lnTo>
                  <a:cubicBezTo>
                    <a:pt x="3918" y="536"/>
                    <a:pt x="3822" y="429"/>
                    <a:pt x="3751" y="48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2"/>
            <p:cNvSpPr/>
            <p:nvPr/>
          </p:nvSpPr>
          <p:spPr>
            <a:xfrm>
              <a:off x="2741100" y="2461150"/>
              <a:ext cx="100350" cy="125325"/>
            </a:xfrm>
            <a:custGeom>
              <a:avLst/>
              <a:gdLst/>
              <a:ahLst/>
              <a:cxnLst/>
              <a:rect l="l" t="t" r="r" b="b"/>
              <a:pathLst>
                <a:path w="4014" h="5013" extrusionOk="0">
                  <a:moveTo>
                    <a:pt x="167" y="72"/>
                  </a:moveTo>
                  <a:cubicBezTo>
                    <a:pt x="108" y="0"/>
                    <a:pt x="1" y="72"/>
                    <a:pt x="48" y="143"/>
                  </a:cubicBezTo>
                  <a:cubicBezTo>
                    <a:pt x="48" y="143"/>
                    <a:pt x="48" y="167"/>
                    <a:pt x="60" y="167"/>
                  </a:cubicBezTo>
                  <a:lnTo>
                    <a:pt x="144" y="286"/>
                  </a:lnTo>
                  <a:cubicBezTo>
                    <a:pt x="203" y="358"/>
                    <a:pt x="310" y="286"/>
                    <a:pt x="263" y="203"/>
                  </a:cubicBezTo>
                  <a:cubicBezTo>
                    <a:pt x="263" y="203"/>
                    <a:pt x="263" y="191"/>
                    <a:pt x="251" y="191"/>
                  </a:cubicBezTo>
                  <a:close/>
                  <a:moveTo>
                    <a:pt x="3858" y="4941"/>
                  </a:moveTo>
                  <a:cubicBezTo>
                    <a:pt x="3918" y="5013"/>
                    <a:pt x="4013" y="4941"/>
                    <a:pt x="3977" y="4870"/>
                  </a:cubicBezTo>
                  <a:cubicBezTo>
                    <a:pt x="3977" y="4870"/>
                    <a:pt x="3977" y="4846"/>
                    <a:pt x="3954" y="4846"/>
                  </a:cubicBezTo>
                  <a:lnTo>
                    <a:pt x="3870" y="4727"/>
                  </a:lnTo>
                  <a:cubicBezTo>
                    <a:pt x="3811" y="4656"/>
                    <a:pt x="3704" y="4727"/>
                    <a:pt x="3751" y="4810"/>
                  </a:cubicBezTo>
                  <a:cubicBezTo>
                    <a:pt x="3751" y="4810"/>
                    <a:pt x="3751" y="4822"/>
                    <a:pt x="3763" y="4822"/>
                  </a:cubicBezTo>
                  <a:close/>
                  <a:moveTo>
                    <a:pt x="3477" y="4477"/>
                  </a:moveTo>
                  <a:cubicBezTo>
                    <a:pt x="3537" y="4549"/>
                    <a:pt x="3644" y="4477"/>
                    <a:pt x="3596" y="4406"/>
                  </a:cubicBezTo>
                  <a:cubicBezTo>
                    <a:pt x="3596" y="4406"/>
                    <a:pt x="3596" y="4394"/>
                    <a:pt x="3584" y="4394"/>
                  </a:cubicBezTo>
                  <a:lnTo>
                    <a:pt x="3501" y="4275"/>
                  </a:lnTo>
                  <a:cubicBezTo>
                    <a:pt x="3442" y="4191"/>
                    <a:pt x="3334" y="4275"/>
                    <a:pt x="3382" y="4346"/>
                  </a:cubicBezTo>
                  <a:cubicBezTo>
                    <a:pt x="3382" y="4346"/>
                    <a:pt x="3382" y="4358"/>
                    <a:pt x="3394" y="4358"/>
                  </a:cubicBezTo>
                  <a:close/>
                  <a:moveTo>
                    <a:pt x="3108" y="4001"/>
                  </a:moveTo>
                  <a:cubicBezTo>
                    <a:pt x="3168" y="4072"/>
                    <a:pt x="3275" y="4001"/>
                    <a:pt x="3227" y="3929"/>
                  </a:cubicBezTo>
                  <a:lnTo>
                    <a:pt x="3227" y="3918"/>
                  </a:lnTo>
                  <a:lnTo>
                    <a:pt x="3144" y="3798"/>
                  </a:lnTo>
                  <a:cubicBezTo>
                    <a:pt x="3084" y="3715"/>
                    <a:pt x="2977" y="3798"/>
                    <a:pt x="3025" y="3870"/>
                  </a:cubicBezTo>
                  <a:lnTo>
                    <a:pt x="3025" y="3882"/>
                  </a:lnTo>
                  <a:close/>
                  <a:moveTo>
                    <a:pt x="2739" y="3537"/>
                  </a:moveTo>
                  <a:cubicBezTo>
                    <a:pt x="2799" y="3620"/>
                    <a:pt x="2906" y="3537"/>
                    <a:pt x="2858" y="3465"/>
                  </a:cubicBezTo>
                  <a:lnTo>
                    <a:pt x="2846" y="3453"/>
                  </a:lnTo>
                  <a:lnTo>
                    <a:pt x="2751" y="3334"/>
                  </a:lnTo>
                  <a:cubicBezTo>
                    <a:pt x="2691" y="3251"/>
                    <a:pt x="2584" y="3334"/>
                    <a:pt x="2632" y="3406"/>
                  </a:cubicBezTo>
                  <a:lnTo>
                    <a:pt x="2632" y="3417"/>
                  </a:lnTo>
                  <a:close/>
                  <a:moveTo>
                    <a:pt x="2370" y="3084"/>
                  </a:moveTo>
                  <a:cubicBezTo>
                    <a:pt x="2430" y="3156"/>
                    <a:pt x="2525" y="3084"/>
                    <a:pt x="2489" y="3001"/>
                  </a:cubicBezTo>
                  <a:lnTo>
                    <a:pt x="2489" y="2989"/>
                  </a:lnTo>
                  <a:lnTo>
                    <a:pt x="2394" y="2870"/>
                  </a:lnTo>
                  <a:cubicBezTo>
                    <a:pt x="2334" y="2798"/>
                    <a:pt x="2227" y="2870"/>
                    <a:pt x="2275" y="2941"/>
                  </a:cubicBezTo>
                  <a:cubicBezTo>
                    <a:pt x="2275" y="2941"/>
                    <a:pt x="2275" y="2965"/>
                    <a:pt x="2287" y="2965"/>
                  </a:cubicBezTo>
                  <a:close/>
                  <a:moveTo>
                    <a:pt x="1989" y="2620"/>
                  </a:moveTo>
                  <a:cubicBezTo>
                    <a:pt x="2049" y="2691"/>
                    <a:pt x="2156" y="2620"/>
                    <a:pt x="2108" y="2548"/>
                  </a:cubicBezTo>
                  <a:lnTo>
                    <a:pt x="2096" y="2524"/>
                  </a:lnTo>
                  <a:lnTo>
                    <a:pt x="2013" y="2405"/>
                  </a:lnTo>
                  <a:cubicBezTo>
                    <a:pt x="1953" y="2334"/>
                    <a:pt x="1846" y="2405"/>
                    <a:pt x="1894" y="2489"/>
                  </a:cubicBezTo>
                  <a:lnTo>
                    <a:pt x="1894" y="2501"/>
                  </a:lnTo>
                  <a:close/>
                  <a:moveTo>
                    <a:pt x="1620" y="2143"/>
                  </a:moveTo>
                  <a:cubicBezTo>
                    <a:pt x="1679" y="2215"/>
                    <a:pt x="1787" y="2143"/>
                    <a:pt x="1739" y="2072"/>
                  </a:cubicBezTo>
                  <a:lnTo>
                    <a:pt x="1739" y="2048"/>
                  </a:lnTo>
                  <a:lnTo>
                    <a:pt x="1656" y="1929"/>
                  </a:lnTo>
                  <a:cubicBezTo>
                    <a:pt x="1596" y="1858"/>
                    <a:pt x="1489" y="1929"/>
                    <a:pt x="1537" y="2013"/>
                  </a:cubicBezTo>
                  <a:lnTo>
                    <a:pt x="1548" y="2024"/>
                  </a:lnTo>
                  <a:close/>
                  <a:moveTo>
                    <a:pt x="1251" y="1679"/>
                  </a:moveTo>
                  <a:cubicBezTo>
                    <a:pt x="1310" y="1751"/>
                    <a:pt x="1418" y="1679"/>
                    <a:pt x="1370" y="1608"/>
                  </a:cubicBezTo>
                  <a:lnTo>
                    <a:pt x="1370" y="1596"/>
                  </a:lnTo>
                  <a:lnTo>
                    <a:pt x="1275" y="1465"/>
                  </a:lnTo>
                  <a:cubicBezTo>
                    <a:pt x="1215" y="1393"/>
                    <a:pt x="1120" y="1465"/>
                    <a:pt x="1156" y="1548"/>
                  </a:cubicBezTo>
                  <a:lnTo>
                    <a:pt x="1156" y="1560"/>
                  </a:lnTo>
                  <a:close/>
                  <a:moveTo>
                    <a:pt x="882" y="1215"/>
                  </a:moveTo>
                  <a:cubicBezTo>
                    <a:pt x="941" y="1298"/>
                    <a:pt x="1037" y="1215"/>
                    <a:pt x="1001" y="1143"/>
                  </a:cubicBezTo>
                  <a:cubicBezTo>
                    <a:pt x="1001" y="1143"/>
                    <a:pt x="1001" y="1131"/>
                    <a:pt x="977" y="1131"/>
                  </a:cubicBezTo>
                  <a:lnTo>
                    <a:pt x="894" y="1012"/>
                  </a:lnTo>
                  <a:cubicBezTo>
                    <a:pt x="834" y="941"/>
                    <a:pt x="727" y="1012"/>
                    <a:pt x="775" y="1084"/>
                  </a:cubicBezTo>
                  <a:cubicBezTo>
                    <a:pt x="775" y="1084"/>
                    <a:pt x="775" y="1096"/>
                    <a:pt x="786" y="1096"/>
                  </a:cubicBezTo>
                  <a:close/>
                  <a:moveTo>
                    <a:pt x="501" y="762"/>
                  </a:moveTo>
                  <a:cubicBezTo>
                    <a:pt x="560" y="834"/>
                    <a:pt x="667" y="762"/>
                    <a:pt x="620" y="679"/>
                  </a:cubicBezTo>
                  <a:cubicBezTo>
                    <a:pt x="620" y="679"/>
                    <a:pt x="620" y="667"/>
                    <a:pt x="608" y="667"/>
                  </a:cubicBezTo>
                  <a:lnTo>
                    <a:pt x="525" y="548"/>
                  </a:lnTo>
                  <a:cubicBezTo>
                    <a:pt x="465" y="477"/>
                    <a:pt x="358" y="548"/>
                    <a:pt x="405" y="619"/>
                  </a:cubicBezTo>
                  <a:cubicBezTo>
                    <a:pt x="405" y="619"/>
                    <a:pt x="405" y="643"/>
                    <a:pt x="417" y="64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2"/>
            <p:cNvSpPr/>
            <p:nvPr/>
          </p:nvSpPr>
          <p:spPr>
            <a:xfrm>
              <a:off x="4370775" y="3039200"/>
              <a:ext cx="48250" cy="211050"/>
            </a:xfrm>
            <a:custGeom>
              <a:avLst/>
              <a:gdLst/>
              <a:ahLst/>
              <a:cxnLst/>
              <a:rect l="l" t="t" r="r" b="b"/>
              <a:pathLst>
                <a:path w="1930" h="8442" extrusionOk="0">
                  <a:moveTo>
                    <a:pt x="179" y="60"/>
                  </a:moveTo>
                  <a:cubicBezTo>
                    <a:pt x="119" y="0"/>
                    <a:pt x="0" y="96"/>
                    <a:pt x="72" y="167"/>
                  </a:cubicBezTo>
                  <a:lnTo>
                    <a:pt x="179" y="274"/>
                  </a:lnTo>
                  <a:cubicBezTo>
                    <a:pt x="250" y="346"/>
                    <a:pt x="358" y="238"/>
                    <a:pt x="286" y="167"/>
                  </a:cubicBezTo>
                  <a:cubicBezTo>
                    <a:pt x="250" y="119"/>
                    <a:pt x="203" y="96"/>
                    <a:pt x="179" y="60"/>
                  </a:cubicBezTo>
                  <a:close/>
                  <a:moveTo>
                    <a:pt x="262" y="8275"/>
                  </a:moveTo>
                  <a:cubicBezTo>
                    <a:pt x="203" y="8358"/>
                    <a:pt x="310" y="8442"/>
                    <a:pt x="369" y="8382"/>
                  </a:cubicBezTo>
                  <a:cubicBezTo>
                    <a:pt x="405" y="8358"/>
                    <a:pt x="441" y="8311"/>
                    <a:pt x="477" y="8263"/>
                  </a:cubicBezTo>
                  <a:cubicBezTo>
                    <a:pt x="536" y="8204"/>
                    <a:pt x="441" y="8096"/>
                    <a:pt x="369" y="8156"/>
                  </a:cubicBezTo>
                  <a:lnTo>
                    <a:pt x="358" y="8180"/>
                  </a:lnTo>
                  <a:cubicBezTo>
                    <a:pt x="346" y="8204"/>
                    <a:pt x="310" y="8239"/>
                    <a:pt x="262" y="8275"/>
                  </a:cubicBezTo>
                  <a:close/>
                  <a:moveTo>
                    <a:pt x="643" y="7811"/>
                  </a:moveTo>
                  <a:cubicBezTo>
                    <a:pt x="620" y="7846"/>
                    <a:pt x="620" y="7870"/>
                    <a:pt x="643" y="7906"/>
                  </a:cubicBezTo>
                  <a:cubicBezTo>
                    <a:pt x="667" y="7954"/>
                    <a:pt x="727" y="7954"/>
                    <a:pt x="762" y="7906"/>
                  </a:cubicBezTo>
                  <a:cubicBezTo>
                    <a:pt x="786" y="7858"/>
                    <a:pt x="822" y="7835"/>
                    <a:pt x="846" y="7787"/>
                  </a:cubicBezTo>
                  <a:cubicBezTo>
                    <a:pt x="905" y="7715"/>
                    <a:pt x="786" y="7620"/>
                    <a:pt x="727" y="7704"/>
                  </a:cubicBezTo>
                  <a:cubicBezTo>
                    <a:pt x="703" y="7739"/>
                    <a:pt x="667" y="7787"/>
                    <a:pt x="643" y="7811"/>
                  </a:cubicBezTo>
                  <a:close/>
                  <a:moveTo>
                    <a:pt x="965" y="7323"/>
                  </a:moveTo>
                  <a:cubicBezTo>
                    <a:pt x="917" y="7406"/>
                    <a:pt x="1024" y="7489"/>
                    <a:pt x="1084" y="7418"/>
                  </a:cubicBezTo>
                  <a:cubicBezTo>
                    <a:pt x="1120" y="7370"/>
                    <a:pt x="1143" y="7323"/>
                    <a:pt x="1155" y="7287"/>
                  </a:cubicBezTo>
                  <a:cubicBezTo>
                    <a:pt x="1203" y="7204"/>
                    <a:pt x="1096" y="7132"/>
                    <a:pt x="1036" y="7192"/>
                  </a:cubicBezTo>
                  <a:cubicBezTo>
                    <a:pt x="1036" y="7192"/>
                    <a:pt x="1036" y="7204"/>
                    <a:pt x="1024" y="7204"/>
                  </a:cubicBezTo>
                  <a:cubicBezTo>
                    <a:pt x="1024" y="7251"/>
                    <a:pt x="1001" y="7299"/>
                    <a:pt x="965" y="7323"/>
                  </a:cubicBezTo>
                  <a:close/>
                  <a:moveTo>
                    <a:pt x="1251" y="6823"/>
                  </a:moveTo>
                  <a:cubicBezTo>
                    <a:pt x="1215" y="6894"/>
                    <a:pt x="1310" y="6965"/>
                    <a:pt x="1370" y="6894"/>
                  </a:cubicBezTo>
                  <a:lnTo>
                    <a:pt x="1382" y="6882"/>
                  </a:lnTo>
                  <a:cubicBezTo>
                    <a:pt x="1393" y="6834"/>
                    <a:pt x="1429" y="6787"/>
                    <a:pt x="1441" y="6751"/>
                  </a:cubicBezTo>
                  <a:cubicBezTo>
                    <a:pt x="1465" y="6656"/>
                    <a:pt x="1358" y="6596"/>
                    <a:pt x="1310" y="6692"/>
                  </a:cubicBezTo>
                  <a:cubicBezTo>
                    <a:pt x="1274" y="6727"/>
                    <a:pt x="1262" y="6775"/>
                    <a:pt x="1251" y="6823"/>
                  </a:cubicBezTo>
                  <a:close/>
                  <a:moveTo>
                    <a:pt x="1465" y="6275"/>
                  </a:moveTo>
                  <a:cubicBezTo>
                    <a:pt x="1441" y="6358"/>
                    <a:pt x="1572" y="6406"/>
                    <a:pt x="1608" y="6311"/>
                  </a:cubicBezTo>
                  <a:cubicBezTo>
                    <a:pt x="1620" y="6275"/>
                    <a:pt x="1632" y="6227"/>
                    <a:pt x="1655" y="6168"/>
                  </a:cubicBezTo>
                  <a:cubicBezTo>
                    <a:pt x="1679" y="6072"/>
                    <a:pt x="1560" y="6025"/>
                    <a:pt x="1512" y="6108"/>
                  </a:cubicBezTo>
                  <a:cubicBezTo>
                    <a:pt x="1501" y="6168"/>
                    <a:pt x="1489" y="6227"/>
                    <a:pt x="1465" y="6275"/>
                  </a:cubicBezTo>
                  <a:close/>
                  <a:moveTo>
                    <a:pt x="1632" y="5703"/>
                  </a:moveTo>
                  <a:cubicBezTo>
                    <a:pt x="1620" y="5799"/>
                    <a:pt x="1751" y="5834"/>
                    <a:pt x="1786" y="5739"/>
                  </a:cubicBezTo>
                  <a:cubicBezTo>
                    <a:pt x="1798" y="5691"/>
                    <a:pt x="1810" y="5632"/>
                    <a:pt x="1810" y="5584"/>
                  </a:cubicBezTo>
                  <a:cubicBezTo>
                    <a:pt x="1834" y="5501"/>
                    <a:pt x="1715" y="5453"/>
                    <a:pt x="1667" y="5537"/>
                  </a:cubicBezTo>
                  <a:lnTo>
                    <a:pt x="1667" y="5560"/>
                  </a:lnTo>
                  <a:cubicBezTo>
                    <a:pt x="1655" y="5620"/>
                    <a:pt x="1632" y="5656"/>
                    <a:pt x="1632" y="5703"/>
                  </a:cubicBezTo>
                  <a:close/>
                  <a:moveTo>
                    <a:pt x="1739" y="5120"/>
                  </a:moveTo>
                  <a:cubicBezTo>
                    <a:pt x="1727" y="5215"/>
                    <a:pt x="1858" y="5239"/>
                    <a:pt x="1893" y="5156"/>
                  </a:cubicBezTo>
                  <a:lnTo>
                    <a:pt x="1893" y="5144"/>
                  </a:lnTo>
                  <a:cubicBezTo>
                    <a:pt x="1893" y="5096"/>
                    <a:pt x="1905" y="5037"/>
                    <a:pt x="1905" y="4989"/>
                  </a:cubicBezTo>
                  <a:cubicBezTo>
                    <a:pt x="1917" y="4906"/>
                    <a:pt x="1786" y="4870"/>
                    <a:pt x="1751" y="4965"/>
                  </a:cubicBezTo>
                  <a:lnTo>
                    <a:pt x="1751" y="4977"/>
                  </a:lnTo>
                  <a:cubicBezTo>
                    <a:pt x="1751" y="5037"/>
                    <a:pt x="1739" y="5084"/>
                    <a:pt x="1739" y="5120"/>
                  </a:cubicBezTo>
                  <a:close/>
                  <a:moveTo>
                    <a:pt x="1786" y="4537"/>
                  </a:moveTo>
                  <a:cubicBezTo>
                    <a:pt x="1786" y="4632"/>
                    <a:pt x="1917" y="4644"/>
                    <a:pt x="1929" y="4560"/>
                  </a:cubicBezTo>
                  <a:lnTo>
                    <a:pt x="1929" y="4406"/>
                  </a:lnTo>
                  <a:cubicBezTo>
                    <a:pt x="1929" y="4334"/>
                    <a:pt x="1810" y="4298"/>
                    <a:pt x="1786" y="4394"/>
                  </a:cubicBezTo>
                  <a:lnTo>
                    <a:pt x="1786" y="4406"/>
                  </a:lnTo>
                  <a:cubicBezTo>
                    <a:pt x="1798" y="4453"/>
                    <a:pt x="1798" y="4501"/>
                    <a:pt x="1786" y="4537"/>
                  </a:cubicBezTo>
                  <a:close/>
                  <a:moveTo>
                    <a:pt x="1786" y="3965"/>
                  </a:moveTo>
                  <a:cubicBezTo>
                    <a:pt x="1786" y="4048"/>
                    <a:pt x="1917" y="4072"/>
                    <a:pt x="1929" y="3965"/>
                  </a:cubicBezTo>
                  <a:lnTo>
                    <a:pt x="1929" y="3941"/>
                  </a:lnTo>
                  <a:cubicBezTo>
                    <a:pt x="1929" y="3905"/>
                    <a:pt x="1929" y="3846"/>
                    <a:pt x="1917" y="3798"/>
                  </a:cubicBezTo>
                  <a:cubicBezTo>
                    <a:pt x="1905" y="3703"/>
                    <a:pt x="1786" y="3703"/>
                    <a:pt x="1774" y="3798"/>
                  </a:cubicBezTo>
                  <a:lnTo>
                    <a:pt x="1774" y="3810"/>
                  </a:lnTo>
                  <a:cubicBezTo>
                    <a:pt x="1786" y="3858"/>
                    <a:pt x="1786" y="3905"/>
                    <a:pt x="1786" y="3965"/>
                  </a:cubicBezTo>
                  <a:close/>
                  <a:moveTo>
                    <a:pt x="1727" y="3370"/>
                  </a:moveTo>
                  <a:cubicBezTo>
                    <a:pt x="1727" y="3394"/>
                    <a:pt x="1751" y="3405"/>
                    <a:pt x="1786" y="3429"/>
                  </a:cubicBezTo>
                  <a:cubicBezTo>
                    <a:pt x="1834" y="3441"/>
                    <a:pt x="1893" y="3394"/>
                    <a:pt x="1870" y="3334"/>
                  </a:cubicBezTo>
                  <a:cubicBezTo>
                    <a:pt x="1858" y="3298"/>
                    <a:pt x="1858" y="3227"/>
                    <a:pt x="1846" y="3191"/>
                  </a:cubicBezTo>
                  <a:cubicBezTo>
                    <a:pt x="1834" y="3096"/>
                    <a:pt x="1691" y="3108"/>
                    <a:pt x="1691" y="3203"/>
                  </a:cubicBezTo>
                  <a:lnTo>
                    <a:pt x="1691" y="3215"/>
                  </a:lnTo>
                  <a:cubicBezTo>
                    <a:pt x="1691" y="3274"/>
                    <a:pt x="1715" y="3322"/>
                    <a:pt x="1727" y="3370"/>
                  </a:cubicBezTo>
                  <a:close/>
                  <a:moveTo>
                    <a:pt x="1596" y="2798"/>
                  </a:moveTo>
                  <a:cubicBezTo>
                    <a:pt x="1620" y="2893"/>
                    <a:pt x="1739" y="2858"/>
                    <a:pt x="1739" y="2774"/>
                  </a:cubicBezTo>
                  <a:lnTo>
                    <a:pt x="1739" y="2751"/>
                  </a:lnTo>
                  <a:cubicBezTo>
                    <a:pt x="1727" y="2715"/>
                    <a:pt x="1715" y="2655"/>
                    <a:pt x="1691" y="2608"/>
                  </a:cubicBezTo>
                  <a:cubicBezTo>
                    <a:pt x="1691" y="2572"/>
                    <a:pt x="1667" y="2560"/>
                    <a:pt x="1632" y="2560"/>
                  </a:cubicBezTo>
                  <a:cubicBezTo>
                    <a:pt x="1572" y="2548"/>
                    <a:pt x="1536" y="2608"/>
                    <a:pt x="1548" y="2655"/>
                  </a:cubicBezTo>
                  <a:cubicBezTo>
                    <a:pt x="1572" y="2715"/>
                    <a:pt x="1572" y="2751"/>
                    <a:pt x="1596" y="2798"/>
                  </a:cubicBezTo>
                  <a:close/>
                  <a:moveTo>
                    <a:pt x="1417" y="2239"/>
                  </a:moveTo>
                  <a:cubicBezTo>
                    <a:pt x="1441" y="2322"/>
                    <a:pt x="1572" y="2274"/>
                    <a:pt x="1560" y="2191"/>
                  </a:cubicBezTo>
                  <a:lnTo>
                    <a:pt x="1560" y="2179"/>
                  </a:lnTo>
                  <a:cubicBezTo>
                    <a:pt x="1548" y="2131"/>
                    <a:pt x="1536" y="2084"/>
                    <a:pt x="1501" y="2048"/>
                  </a:cubicBezTo>
                  <a:cubicBezTo>
                    <a:pt x="1489" y="2012"/>
                    <a:pt x="1465" y="2000"/>
                    <a:pt x="1441" y="2000"/>
                  </a:cubicBezTo>
                  <a:cubicBezTo>
                    <a:pt x="1382" y="1989"/>
                    <a:pt x="1334" y="2048"/>
                    <a:pt x="1358" y="2108"/>
                  </a:cubicBezTo>
                  <a:cubicBezTo>
                    <a:pt x="1382" y="2143"/>
                    <a:pt x="1393" y="2191"/>
                    <a:pt x="1417" y="2239"/>
                  </a:cubicBezTo>
                  <a:close/>
                  <a:moveTo>
                    <a:pt x="1191" y="1703"/>
                  </a:moveTo>
                  <a:cubicBezTo>
                    <a:pt x="1239" y="1774"/>
                    <a:pt x="1358" y="1727"/>
                    <a:pt x="1322" y="1643"/>
                  </a:cubicBezTo>
                  <a:lnTo>
                    <a:pt x="1322" y="1631"/>
                  </a:lnTo>
                  <a:cubicBezTo>
                    <a:pt x="1310" y="1584"/>
                    <a:pt x="1274" y="1536"/>
                    <a:pt x="1251" y="1489"/>
                  </a:cubicBezTo>
                  <a:cubicBezTo>
                    <a:pt x="1203" y="1417"/>
                    <a:pt x="1084" y="1465"/>
                    <a:pt x="1120" y="1548"/>
                  </a:cubicBezTo>
                  <a:lnTo>
                    <a:pt x="1120" y="1572"/>
                  </a:lnTo>
                  <a:cubicBezTo>
                    <a:pt x="1143" y="1608"/>
                    <a:pt x="1155" y="1655"/>
                    <a:pt x="1191" y="1703"/>
                  </a:cubicBezTo>
                  <a:close/>
                  <a:moveTo>
                    <a:pt x="893" y="1191"/>
                  </a:moveTo>
                  <a:cubicBezTo>
                    <a:pt x="953" y="1286"/>
                    <a:pt x="1072" y="1191"/>
                    <a:pt x="1012" y="1119"/>
                  </a:cubicBezTo>
                  <a:cubicBezTo>
                    <a:pt x="977" y="1072"/>
                    <a:pt x="953" y="1024"/>
                    <a:pt x="941" y="1000"/>
                  </a:cubicBezTo>
                  <a:cubicBezTo>
                    <a:pt x="870" y="929"/>
                    <a:pt x="762" y="1000"/>
                    <a:pt x="822" y="1096"/>
                  </a:cubicBezTo>
                  <a:cubicBezTo>
                    <a:pt x="846" y="1108"/>
                    <a:pt x="858" y="1155"/>
                    <a:pt x="893" y="1191"/>
                  </a:cubicBezTo>
                  <a:close/>
                  <a:moveTo>
                    <a:pt x="560" y="715"/>
                  </a:moveTo>
                  <a:cubicBezTo>
                    <a:pt x="572" y="738"/>
                    <a:pt x="596" y="750"/>
                    <a:pt x="608" y="750"/>
                  </a:cubicBezTo>
                  <a:cubicBezTo>
                    <a:pt x="679" y="762"/>
                    <a:pt x="727" y="691"/>
                    <a:pt x="679" y="631"/>
                  </a:cubicBezTo>
                  <a:cubicBezTo>
                    <a:pt x="655" y="584"/>
                    <a:pt x="620" y="560"/>
                    <a:pt x="596" y="512"/>
                  </a:cubicBezTo>
                  <a:cubicBezTo>
                    <a:pt x="536" y="441"/>
                    <a:pt x="417" y="524"/>
                    <a:pt x="477" y="596"/>
                  </a:cubicBezTo>
                  <a:cubicBezTo>
                    <a:pt x="489" y="631"/>
                    <a:pt x="536" y="667"/>
                    <a:pt x="560" y="7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2"/>
            <p:cNvSpPr/>
            <p:nvPr/>
          </p:nvSpPr>
          <p:spPr>
            <a:xfrm>
              <a:off x="4265700" y="3034725"/>
              <a:ext cx="115225" cy="115225"/>
            </a:xfrm>
            <a:custGeom>
              <a:avLst/>
              <a:gdLst/>
              <a:ahLst/>
              <a:cxnLst/>
              <a:rect l="l" t="t" r="r" b="b"/>
              <a:pathLst>
                <a:path w="4609" h="4609" extrusionOk="0">
                  <a:moveTo>
                    <a:pt x="477" y="4501"/>
                  </a:moveTo>
                  <a:lnTo>
                    <a:pt x="4501" y="477"/>
                  </a:lnTo>
                  <a:cubicBezTo>
                    <a:pt x="4608" y="370"/>
                    <a:pt x="4608" y="215"/>
                    <a:pt x="4501" y="108"/>
                  </a:cubicBezTo>
                  <a:lnTo>
                    <a:pt x="4501" y="108"/>
                  </a:lnTo>
                  <a:cubicBezTo>
                    <a:pt x="4394" y="1"/>
                    <a:pt x="4227" y="1"/>
                    <a:pt x="4132" y="108"/>
                  </a:cubicBezTo>
                  <a:lnTo>
                    <a:pt x="108" y="4120"/>
                  </a:lnTo>
                  <a:cubicBezTo>
                    <a:pt x="0" y="4227"/>
                    <a:pt x="0" y="4394"/>
                    <a:pt x="108" y="4501"/>
                  </a:cubicBezTo>
                  <a:lnTo>
                    <a:pt x="108" y="4501"/>
                  </a:lnTo>
                  <a:cubicBezTo>
                    <a:pt x="215" y="4608"/>
                    <a:pt x="393" y="4608"/>
                    <a:pt x="477" y="450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2"/>
            <p:cNvSpPr/>
            <p:nvPr/>
          </p:nvSpPr>
          <p:spPr>
            <a:xfrm>
              <a:off x="4055850" y="2980250"/>
              <a:ext cx="153325" cy="145875"/>
            </a:xfrm>
            <a:custGeom>
              <a:avLst/>
              <a:gdLst/>
              <a:ahLst/>
              <a:cxnLst/>
              <a:rect l="l" t="t" r="r" b="b"/>
              <a:pathLst>
                <a:path w="6133" h="5835" extrusionOk="0">
                  <a:moveTo>
                    <a:pt x="6025" y="1"/>
                  </a:moveTo>
                  <a:cubicBezTo>
                    <a:pt x="6120" y="1"/>
                    <a:pt x="6132" y="144"/>
                    <a:pt x="6025" y="144"/>
                  </a:cubicBezTo>
                  <a:lnTo>
                    <a:pt x="5882" y="144"/>
                  </a:lnTo>
                  <a:cubicBezTo>
                    <a:pt x="5775" y="144"/>
                    <a:pt x="5775" y="1"/>
                    <a:pt x="5882" y="1"/>
                  </a:cubicBezTo>
                  <a:close/>
                  <a:moveTo>
                    <a:pt x="155" y="5740"/>
                  </a:moveTo>
                  <a:cubicBezTo>
                    <a:pt x="155" y="5835"/>
                    <a:pt x="1" y="5835"/>
                    <a:pt x="1" y="5740"/>
                  </a:cubicBezTo>
                  <a:cubicBezTo>
                    <a:pt x="1" y="5692"/>
                    <a:pt x="1" y="5632"/>
                    <a:pt x="12" y="5597"/>
                  </a:cubicBezTo>
                  <a:cubicBezTo>
                    <a:pt x="12" y="5501"/>
                    <a:pt x="155" y="5501"/>
                    <a:pt x="167" y="5597"/>
                  </a:cubicBezTo>
                  <a:lnTo>
                    <a:pt x="167" y="5609"/>
                  </a:lnTo>
                  <a:cubicBezTo>
                    <a:pt x="155" y="5656"/>
                    <a:pt x="155" y="5692"/>
                    <a:pt x="155" y="5740"/>
                  </a:cubicBezTo>
                  <a:close/>
                  <a:moveTo>
                    <a:pt x="215" y="5156"/>
                  </a:moveTo>
                  <a:cubicBezTo>
                    <a:pt x="215" y="5192"/>
                    <a:pt x="179" y="5216"/>
                    <a:pt x="155" y="5216"/>
                  </a:cubicBezTo>
                  <a:cubicBezTo>
                    <a:pt x="96" y="5240"/>
                    <a:pt x="60" y="5192"/>
                    <a:pt x="60" y="5132"/>
                  </a:cubicBezTo>
                  <a:cubicBezTo>
                    <a:pt x="60" y="5085"/>
                    <a:pt x="72" y="5025"/>
                    <a:pt x="96" y="4978"/>
                  </a:cubicBezTo>
                  <a:cubicBezTo>
                    <a:pt x="108" y="4894"/>
                    <a:pt x="263" y="4906"/>
                    <a:pt x="239" y="5013"/>
                  </a:cubicBezTo>
                  <a:cubicBezTo>
                    <a:pt x="227" y="5061"/>
                    <a:pt x="215" y="5109"/>
                    <a:pt x="215" y="5156"/>
                  </a:cubicBezTo>
                  <a:close/>
                  <a:moveTo>
                    <a:pt x="334" y="4585"/>
                  </a:moveTo>
                  <a:cubicBezTo>
                    <a:pt x="322" y="4668"/>
                    <a:pt x="167" y="4644"/>
                    <a:pt x="179" y="4549"/>
                  </a:cubicBezTo>
                  <a:cubicBezTo>
                    <a:pt x="191" y="4501"/>
                    <a:pt x="215" y="4442"/>
                    <a:pt x="227" y="4406"/>
                  </a:cubicBezTo>
                  <a:cubicBezTo>
                    <a:pt x="239" y="4323"/>
                    <a:pt x="370" y="4323"/>
                    <a:pt x="370" y="4430"/>
                  </a:cubicBezTo>
                  <a:lnTo>
                    <a:pt x="370" y="4442"/>
                  </a:lnTo>
                  <a:cubicBezTo>
                    <a:pt x="346" y="4489"/>
                    <a:pt x="334" y="4537"/>
                    <a:pt x="334" y="4585"/>
                  </a:cubicBezTo>
                  <a:close/>
                  <a:moveTo>
                    <a:pt x="501" y="4025"/>
                  </a:moveTo>
                  <a:cubicBezTo>
                    <a:pt x="465" y="4108"/>
                    <a:pt x="346" y="4085"/>
                    <a:pt x="346" y="4001"/>
                  </a:cubicBezTo>
                  <a:lnTo>
                    <a:pt x="346" y="3978"/>
                  </a:lnTo>
                  <a:cubicBezTo>
                    <a:pt x="358" y="3942"/>
                    <a:pt x="382" y="3894"/>
                    <a:pt x="405" y="3847"/>
                  </a:cubicBezTo>
                  <a:cubicBezTo>
                    <a:pt x="441" y="3763"/>
                    <a:pt x="572" y="3811"/>
                    <a:pt x="536" y="3906"/>
                  </a:cubicBezTo>
                  <a:cubicBezTo>
                    <a:pt x="524" y="3918"/>
                    <a:pt x="513" y="3966"/>
                    <a:pt x="501" y="4025"/>
                  </a:cubicBezTo>
                  <a:close/>
                  <a:moveTo>
                    <a:pt x="715" y="3477"/>
                  </a:moveTo>
                  <a:cubicBezTo>
                    <a:pt x="679" y="3573"/>
                    <a:pt x="536" y="3513"/>
                    <a:pt x="584" y="3418"/>
                  </a:cubicBezTo>
                  <a:cubicBezTo>
                    <a:pt x="596" y="3370"/>
                    <a:pt x="632" y="3323"/>
                    <a:pt x="655" y="3287"/>
                  </a:cubicBezTo>
                  <a:cubicBezTo>
                    <a:pt x="703" y="3216"/>
                    <a:pt x="822" y="3251"/>
                    <a:pt x="798" y="3346"/>
                  </a:cubicBezTo>
                  <a:cubicBezTo>
                    <a:pt x="774" y="3394"/>
                    <a:pt x="751" y="3430"/>
                    <a:pt x="715" y="3477"/>
                  </a:cubicBezTo>
                  <a:close/>
                  <a:moveTo>
                    <a:pt x="1001" y="2977"/>
                  </a:moveTo>
                  <a:cubicBezTo>
                    <a:pt x="941" y="3049"/>
                    <a:pt x="822" y="2989"/>
                    <a:pt x="870" y="2894"/>
                  </a:cubicBezTo>
                  <a:cubicBezTo>
                    <a:pt x="894" y="2858"/>
                    <a:pt x="929" y="2811"/>
                    <a:pt x="941" y="2763"/>
                  </a:cubicBezTo>
                  <a:cubicBezTo>
                    <a:pt x="989" y="2692"/>
                    <a:pt x="1108" y="2751"/>
                    <a:pt x="1072" y="2835"/>
                  </a:cubicBezTo>
                  <a:lnTo>
                    <a:pt x="1072" y="2858"/>
                  </a:lnTo>
                  <a:cubicBezTo>
                    <a:pt x="1060" y="2882"/>
                    <a:pt x="1036" y="2930"/>
                    <a:pt x="1001" y="2977"/>
                  </a:cubicBezTo>
                  <a:close/>
                  <a:moveTo>
                    <a:pt x="1346" y="2477"/>
                  </a:moveTo>
                  <a:cubicBezTo>
                    <a:pt x="1286" y="2561"/>
                    <a:pt x="1179" y="2477"/>
                    <a:pt x="1227" y="2394"/>
                  </a:cubicBezTo>
                  <a:lnTo>
                    <a:pt x="1227" y="2382"/>
                  </a:lnTo>
                  <a:cubicBezTo>
                    <a:pt x="1251" y="2334"/>
                    <a:pt x="1286" y="2299"/>
                    <a:pt x="1310" y="2263"/>
                  </a:cubicBezTo>
                  <a:cubicBezTo>
                    <a:pt x="1370" y="2180"/>
                    <a:pt x="1477" y="2263"/>
                    <a:pt x="1429" y="2346"/>
                  </a:cubicBezTo>
                  <a:lnTo>
                    <a:pt x="1429" y="2358"/>
                  </a:lnTo>
                  <a:cubicBezTo>
                    <a:pt x="1406" y="2406"/>
                    <a:pt x="1370" y="2430"/>
                    <a:pt x="1346" y="2477"/>
                  </a:cubicBezTo>
                  <a:close/>
                  <a:moveTo>
                    <a:pt x="1715" y="2037"/>
                  </a:moveTo>
                  <a:cubicBezTo>
                    <a:pt x="1656" y="2108"/>
                    <a:pt x="1536" y="2025"/>
                    <a:pt x="1608" y="1930"/>
                  </a:cubicBezTo>
                  <a:cubicBezTo>
                    <a:pt x="1644" y="1882"/>
                    <a:pt x="1679" y="1858"/>
                    <a:pt x="1715" y="1811"/>
                  </a:cubicBezTo>
                  <a:cubicBezTo>
                    <a:pt x="1775" y="1751"/>
                    <a:pt x="1882" y="1811"/>
                    <a:pt x="1834" y="1906"/>
                  </a:cubicBezTo>
                  <a:cubicBezTo>
                    <a:pt x="1834" y="1906"/>
                    <a:pt x="1834" y="1918"/>
                    <a:pt x="1822" y="1918"/>
                  </a:cubicBezTo>
                  <a:cubicBezTo>
                    <a:pt x="1775" y="1965"/>
                    <a:pt x="1751" y="1989"/>
                    <a:pt x="1715" y="2037"/>
                  </a:cubicBezTo>
                  <a:close/>
                  <a:moveTo>
                    <a:pt x="2132" y="1620"/>
                  </a:moveTo>
                  <a:cubicBezTo>
                    <a:pt x="2072" y="1680"/>
                    <a:pt x="1965" y="1584"/>
                    <a:pt x="2025" y="1513"/>
                  </a:cubicBezTo>
                  <a:cubicBezTo>
                    <a:pt x="2025" y="1513"/>
                    <a:pt x="2025" y="1501"/>
                    <a:pt x="2048" y="1501"/>
                  </a:cubicBezTo>
                  <a:cubicBezTo>
                    <a:pt x="2084" y="1465"/>
                    <a:pt x="2120" y="1441"/>
                    <a:pt x="2156" y="1394"/>
                  </a:cubicBezTo>
                  <a:cubicBezTo>
                    <a:pt x="2227" y="1334"/>
                    <a:pt x="2322" y="1418"/>
                    <a:pt x="2263" y="1501"/>
                  </a:cubicBezTo>
                  <a:cubicBezTo>
                    <a:pt x="2263" y="1501"/>
                    <a:pt x="2263" y="1513"/>
                    <a:pt x="2251" y="1513"/>
                  </a:cubicBezTo>
                  <a:cubicBezTo>
                    <a:pt x="2203" y="1561"/>
                    <a:pt x="2179" y="1584"/>
                    <a:pt x="2132" y="1620"/>
                  </a:cubicBezTo>
                  <a:close/>
                  <a:moveTo>
                    <a:pt x="2596" y="1263"/>
                  </a:moveTo>
                  <a:cubicBezTo>
                    <a:pt x="2560" y="1275"/>
                    <a:pt x="2537" y="1275"/>
                    <a:pt x="2525" y="1263"/>
                  </a:cubicBezTo>
                  <a:cubicBezTo>
                    <a:pt x="2477" y="1227"/>
                    <a:pt x="2477" y="1168"/>
                    <a:pt x="2501" y="1144"/>
                  </a:cubicBezTo>
                  <a:cubicBezTo>
                    <a:pt x="2549" y="1108"/>
                    <a:pt x="2596" y="1084"/>
                    <a:pt x="2620" y="1049"/>
                  </a:cubicBezTo>
                  <a:cubicBezTo>
                    <a:pt x="2703" y="1013"/>
                    <a:pt x="2787" y="1096"/>
                    <a:pt x="2715" y="1168"/>
                  </a:cubicBezTo>
                  <a:lnTo>
                    <a:pt x="2703" y="1191"/>
                  </a:lnTo>
                  <a:cubicBezTo>
                    <a:pt x="2668" y="1203"/>
                    <a:pt x="2644" y="1227"/>
                    <a:pt x="2596" y="1263"/>
                  </a:cubicBezTo>
                  <a:close/>
                  <a:moveTo>
                    <a:pt x="3084" y="930"/>
                  </a:moveTo>
                  <a:cubicBezTo>
                    <a:pt x="3013" y="977"/>
                    <a:pt x="2941" y="870"/>
                    <a:pt x="3001" y="810"/>
                  </a:cubicBezTo>
                  <a:lnTo>
                    <a:pt x="3013" y="810"/>
                  </a:lnTo>
                  <a:cubicBezTo>
                    <a:pt x="3049" y="787"/>
                    <a:pt x="3096" y="775"/>
                    <a:pt x="3144" y="739"/>
                  </a:cubicBezTo>
                  <a:cubicBezTo>
                    <a:pt x="3180" y="727"/>
                    <a:pt x="3203" y="727"/>
                    <a:pt x="3215" y="739"/>
                  </a:cubicBezTo>
                  <a:cubicBezTo>
                    <a:pt x="3263" y="775"/>
                    <a:pt x="3263" y="846"/>
                    <a:pt x="3215" y="870"/>
                  </a:cubicBezTo>
                  <a:cubicBezTo>
                    <a:pt x="3180" y="894"/>
                    <a:pt x="3132" y="918"/>
                    <a:pt x="3084" y="930"/>
                  </a:cubicBezTo>
                  <a:close/>
                  <a:moveTo>
                    <a:pt x="3608" y="668"/>
                  </a:moveTo>
                  <a:cubicBezTo>
                    <a:pt x="3537" y="703"/>
                    <a:pt x="3453" y="596"/>
                    <a:pt x="3537" y="537"/>
                  </a:cubicBezTo>
                  <a:lnTo>
                    <a:pt x="3549" y="537"/>
                  </a:lnTo>
                  <a:cubicBezTo>
                    <a:pt x="3584" y="513"/>
                    <a:pt x="3632" y="489"/>
                    <a:pt x="3680" y="477"/>
                  </a:cubicBezTo>
                  <a:cubicBezTo>
                    <a:pt x="3715" y="453"/>
                    <a:pt x="3727" y="477"/>
                    <a:pt x="3751" y="477"/>
                  </a:cubicBezTo>
                  <a:cubicBezTo>
                    <a:pt x="3799" y="501"/>
                    <a:pt x="3799" y="572"/>
                    <a:pt x="3739" y="608"/>
                  </a:cubicBezTo>
                  <a:cubicBezTo>
                    <a:pt x="3692" y="632"/>
                    <a:pt x="3644" y="644"/>
                    <a:pt x="3608" y="668"/>
                  </a:cubicBezTo>
                  <a:close/>
                  <a:moveTo>
                    <a:pt x="4156" y="453"/>
                  </a:moveTo>
                  <a:cubicBezTo>
                    <a:pt x="4073" y="489"/>
                    <a:pt x="4025" y="370"/>
                    <a:pt x="4096" y="322"/>
                  </a:cubicBezTo>
                  <a:lnTo>
                    <a:pt x="4108" y="322"/>
                  </a:lnTo>
                  <a:cubicBezTo>
                    <a:pt x="4156" y="310"/>
                    <a:pt x="4203" y="298"/>
                    <a:pt x="4263" y="275"/>
                  </a:cubicBezTo>
                  <a:cubicBezTo>
                    <a:pt x="4334" y="251"/>
                    <a:pt x="4394" y="370"/>
                    <a:pt x="4323" y="418"/>
                  </a:cubicBezTo>
                  <a:lnTo>
                    <a:pt x="4311" y="418"/>
                  </a:lnTo>
                  <a:cubicBezTo>
                    <a:pt x="4239" y="429"/>
                    <a:pt x="4203" y="441"/>
                    <a:pt x="4156" y="453"/>
                  </a:cubicBezTo>
                  <a:close/>
                  <a:moveTo>
                    <a:pt x="4727" y="298"/>
                  </a:moveTo>
                  <a:cubicBezTo>
                    <a:pt x="4620" y="310"/>
                    <a:pt x="4584" y="179"/>
                    <a:pt x="4692" y="144"/>
                  </a:cubicBezTo>
                  <a:cubicBezTo>
                    <a:pt x="4739" y="132"/>
                    <a:pt x="4799" y="132"/>
                    <a:pt x="4835" y="108"/>
                  </a:cubicBezTo>
                  <a:cubicBezTo>
                    <a:pt x="4930" y="96"/>
                    <a:pt x="4977" y="227"/>
                    <a:pt x="4870" y="263"/>
                  </a:cubicBezTo>
                  <a:cubicBezTo>
                    <a:pt x="4811" y="275"/>
                    <a:pt x="4763" y="275"/>
                    <a:pt x="4727" y="298"/>
                  </a:cubicBezTo>
                  <a:close/>
                  <a:moveTo>
                    <a:pt x="5299" y="191"/>
                  </a:moveTo>
                  <a:cubicBezTo>
                    <a:pt x="5287" y="191"/>
                    <a:pt x="5275" y="191"/>
                    <a:pt x="5263" y="179"/>
                  </a:cubicBezTo>
                  <a:cubicBezTo>
                    <a:pt x="5204" y="132"/>
                    <a:pt x="5227" y="37"/>
                    <a:pt x="5287" y="37"/>
                  </a:cubicBezTo>
                  <a:cubicBezTo>
                    <a:pt x="5335" y="37"/>
                    <a:pt x="5394" y="25"/>
                    <a:pt x="5442" y="25"/>
                  </a:cubicBezTo>
                  <a:cubicBezTo>
                    <a:pt x="5537" y="25"/>
                    <a:pt x="5561" y="156"/>
                    <a:pt x="5454" y="179"/>
                  </a:cubicBezTo>
                  <a:cubicBezTo>
                    <a:pt x="5394" y="179"/>
                    <a:pt x="5346" y="191"/>
                    <a:pt x="5299"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2"/>
            <p:cNvSpPr/>
            <p:nvPr/>
          </p:nvSpPr>
          <p:spPr>
            <a:xfrm>
              <a:off x="4199925" y="2975800"/>
              <a:ext cx="13400" cy="155400"/>
            </a:xfrm>
            <a:custGeom>
              <a:avLst/>
              <a:gdLst/>
              <a:ahLst/>
              <a:cxnLst/>
              <a:rect l="l" t="t" r="r" b="b"/>
              <a:pathLst>
                <a:path w="536" h="6216" extrusionOk="0">
                  <a:moveTo>
                    <a:pt x="0" y="5953"/>
                  </a:moveTo>
                  <a:lnTo>
                    <a:pt x="0" y="262"/>
                  </a:lnTo>
                  <a:cubicBezTo>
                    <a:pt x="0" y="119"/>
                    <a:pt x="119" y="0"/>
                    <a:pt x="262" y="0"/>
                  </a:cubicBezTo>
                  <a:lnTo>
                    <a:pt x="262" y="0"/>
                  </a:lnTo>
                  <a:cubicBezTo>
                    <a:pt x="417" y="0"/>
                    <a:pt x="536" y="119"/>
                    <a:pt x="536" y="262"/>
                  </a:cubicBezTo>
                  <a:lnTo>
                    <a:pt x="536" y="5953"/>
                  </a:lnTo>
                  <a:cubicBezTo>
                    <a:pt x="536" y="6096"/>
                    <a:pt x="417" y="6215"/>
                    <a:pt x="262" y="6215"/>
                  </a:cubicBezTo>
                  <a:lnTo>
                    <a:pt x="262" y="6215"/>
                  </a:lnTo>
                  <a:cubicBezTo>
                    <a:pt x="119" y="6215"/>
                    <a:pt x="0" y="6096"/>
                    <a:pt x="0" y="5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2"/>
            <p:cNvSpPr/>
            <p:nvPr/>
          </p:nvSpPr>
          <p:spPr>
            <a:xfrm>
              <a:off x="4241600" y="3092475"/>
              <a:ext cx="294400" cy="317025"/>
            </a:xfrm>
            <a:custGeom>
              <a:avLst/>
              <a:gdLst/>
              <a:ahLst/>
              <a:cxnLst/>
              <a:rect l="l" t="t" r="r" b="b"/>
              <a:pathLst>
                <a:path w="11776" h="12681" extrusionOk="0">
                  <a:moveTo>
                    <a:pt x="286" y="1322"/>
                  </a:moveTo>
                  <a:cubicBezTo>
                    <a:pt x="0" y="1024"/>
                    <a:pt x="36" y="548"/>
                    <a:pt x="333" y="286"/>
                  </a:cubicBezTo>
                  <a:cubicBezTo>
                    <a:pt x="631" y="0"/>
                    <a:pt x="1107" y="24"/>
                    <a:pt x="1369" y="322"/>
                  </a:cubicBezTo>
                  <a:lnTo>
                    <a:pt x="2310" y="1334"/>
                  </a:lnTo>
                  <a:lnTo>
                    <a:pt x="1250" y="2394"/>
                  </a:lnTo>
                  <a:close/>
                  <a:moveTo>
                    <a:pt x="6608" y="6025"/>
                  </a:moveTo>
                  <a:lnTo>
                    <a:pt x="11490" y="11359"/>
                  </a:lnTo>
                  <a:cubicBezTo>
                    <a:pt x="11775" y="11657"/>
                    <a:pt x="11740" y="12133"/>
                    <a:pt x="11442" y="12395"/>
                  </a:cubicBezTo>
                  <a:cubicBezTo>
                    <a:pt x="11144" y="12681"/>
                    <a:pt x="10668" y="12657"/>
                    <a:pt x="10406" y="12359"/>
                  </a:cubicBezTo>
                  <a:lnTo>
                    <a:pt x="5572" y="707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2"/>
            <p:cNvSpPr/>
            <p:nvPr/>
          </p:nvSpPr>
          <p:spPr>
            <a:xfrm>
              <a:off x="2700625" y="2144750"/>
              <a:ext cx="145875" cy="153300"/>
            </a:xfrm>
            <a:custGeom>
              <a:avLst/>
              <a:gdLst/>
              <a:ahLst/>
              <a:cxnLst/>
              <a:rect l="l" t="t" r="r" b="b"/>
              <a:pathLst>
                <a:path w="5835" h="6132" extrusionOk="0">
                  <a:moveTo>
                    <a:pt x="5834" y="107"/>
                  </a:moveTo>
                  <a:cubicBezTo>
                    <a:pt x="5834" y="24"/>
                    <a:pt x="5680" y="0"/>
                    <a:pt x="5680" y="107"/>
                  </a:cubicBezTo>
                  <a:lnTo>
                    <a:pt x="5680" y="262"/>
                  </a:lnTo>
                  <a:cubicBezTo>
                    <a:pt x="5680" y="357"/>
                    <a:pt x="5834" y="357"/>
                    <a:pt x="5834" y="262"/>
                  </a:cubicBezTo>
                  <a:close/>
                  <a:moveTo>
                    <a:pt x="84" y="5989"/>
                  </a:moveTo>
                  <a:cubicBezTo>
                    <a:pt x="0" y="5989"/>
                    <a:pt x="0" y="6132"/>
                    <a:pt x="84" y="6132"/>
                  </a:cubicBezTo>
                  <a:cubicBezTo>
                    <a:pt x="131" y="6132"/>
                    <a:pt x="191" y="6132"/>
                    <a:pt x="239" y="6120"/>
                  </a:cubicBezTo>
                  <a:cubicBezTo>
                    <a:pt x="322" y="6120"/>
                    <a:pt x="322" y="5989"/>
                    <a:pt x="239" y="5977"/>
                  </a:cubicBezTo>
                  <a:lnTo>
                    <a:pt x="215" y="5977"/>
                  </a:lnTo>
                  <a:cubicBezTo>
                    <a:pt x="191" y="5989"/>
                    <a:pt x="131" y="5989"/>
                    <a:pt x="84" y="5989"/>
                  </a:cubicBezTo>
                  <a:close/>
                  <a:moveTo>
                    <a:pt x="667" y="5929"/>
                  </a:moveTo>
                  <a:cubicBezTo>
                    <a:pt x="631" y="5929"/>
                    <a:pt x="608" y="5953"/>
                    <a:pt x="608" y="5989"/>
                  </a:cubicBezTo>
                  <a:cubicBezTo>
                    <a:pt x="596" y="6048"/>
                    <a:pt x="631" y="6072"/>
                    <a:pt x="691" y="6072"/>
                  </a:cubicBezTo>
                  <a:cubicBezTo>
                    <a:pt x="739" y="6072"/>
                    <a:pt x="798" y="6060"/>
                    <a:pt x="846" y="6048"/>
                  </a:cubicBezTo>
                  <a:cubicBezTo>
                    <a:pt x="929" y="6037"/>
                    <a:pt x="917" y="5882"/>
                    <a:pt x="810" y="5894"/>
                  </a:cubicBezTo>
                  <a:cubicBezTo>
                    <a:pt x="774" y="5917"/>
                    <a:pt x="727" y="5929"/>
                    <a:pt x="667" y="5929"/>
                  </a:cubicBezTo>
                  <a:close/>
                  <a:moveTo>
                    <a:pt x="1251" y="5810"/>
                  </a:moveTo>
                  <a:cubicBezTo>
                    <a:pt x="1155" y="5822"/>
                    <a:pt x="1191" y="5977"/>
                    <a:pt x="1274" y="5953"/>
                  </a:cubicBezTo>
                  <a:cubicBezTo>
                    <a:pt x="1322" y="5941"/>
                    <a:pt x="1382" y="5929"/>
                    <a:pt x="1429" y="5917"/>
                  </a:cubicBezTo>
                  <a:cubicBezTo>
                    <a:pt x="1501" y="5894"/>
                    <a:pt x="1501" y="5763"/>
                    <a:pt x="1393" y="5763"/>
                  </a:cubicBezTo>
                  <a:lnTo>
                    <a:pt x="1382" y="5763"/>
                  </a:lnTo>
                  <a:cubicBezTo>
                    <a:pt x="1334" y="5798"/>
                    <a:pt x="1286" y="5798"/>
                    <a:pt x="1251" y="5810"/>
                  </a:cubicBezTo>
                  <a:close/>
                  <a:moveTo>
                    <a:pt x="1810" y="5644"/>
                  </a:moveTo>
                  <a:cubicBezTo>
                    <a:pt x="1739" y="5679"/>
                    <a:pt x="1751" y="5798"/>
                    <a:pt x="1846" y="5798"/>
                  </a:cubicBezTo>
                  <a:lnTo>
                    <a:pt x="1858" y="5798"/>
                  </a:lnTo>
                  <a:cubicBezTo>
                    <a:pt x="1905" y="5775"/>
                    <a:pt x="1941" y="5763"/>
                    <a:pt x="1989" y="5739"/>
                  </a:cubicBezTo>
                  <a:cubicBezTo>
                    <a:pt x="2084" y="5703"/>
                    <a:pt x="2036" y="5572"/>
                    <a:pt x="1929" y="5596"/>
                  </a:cubicBezTo>
                  <a:cubicBezTo>
                    <a:pt x="1905" y="5596"/>
                    <a:pt x="1858" y="5632"/>
                    <a:pt x="1810" y="5644"/>
                  </a:cubicBezTo>
                  <a:close/>
                  <a:moveTo>
                    <a:pt x="2346" y="5405"/>
                  </a:moveTo>
                  <a:cubicBezTo>
                    <a:pt x="2263" y="5453"/>
                    <a:pt x="2322" y="5584"/>
                    <a:pt x="2405" y="5536"/>
                  </a:cubicBezTo>
                  <a:cubicBezTo>
                    <a:pt x="2453" y="5525"/>
                    <a:pt x="2501" y="5489"/>
                    <a:pt x="2536" y="5465"/>
                  </a:cubicBezTo>
                  <a:cubicBezTo>
                    <a:pt x="2620" y="5417"/>
                    <a:pt x="2572" y="5298"/>
                    <a:pt x="2477" y="5334"/>
                  </a:cubicBezTo>
                  <a:cubicBezTo>
                    <a:pt x="2441" y="5358"/>
                    <a:pt x="2394" y="5394"/>
                    <a:pt x="2346" y="5405"/>
                  </a:cubicBezTo>
                  <a:close/>
                  <a:moveTo>
                    <a:pt x="2870" y="5120"/>
                  </a:moveTo>
                  <a:cubicBezTo>
                    <a:pt x="2798" y="5179"/>
                    <a:pt x="2858" y="5298"/>
                    <a:pt x="2941" y="5263"/>
                  </a:cubicBezTo>
                  <a:cubicBezTo>
                    <a:pt x="2989" y="5227"/>
                    <a:pt x="3037" y="5203"/>
                    <a:pt x="3072" y="5179"/>
                  </a:cubicBezTo>
                  <a:cubicBezTo>
                    <a:pt x="3156" y="5144"/>
                    <a:pt x="3096" y="5024"/>
                    <a:pt x="3001" y="5048"/>
                  </a:cubicBezTo>
                  <a:lnTo>
                    <a:pt x="2989" y="5048"/>
                  </a:lnTo>
                  <a:cubicBezTo>
                    <a:pt x="2941" y="5084"/>
                    <a:pt x="2917" y="5108"/>
                    <a:pt x="2870" y="5120"/>
                  </a:cubicBezTo>
                  <a:close/>
                  <a:moveTo>
                    <a:pt x="3346" y="4798"/>
                  </a:moveTo>
                  <a:cubicBezTo>
                    <a:pt x="3275" y="4858"/>
                    <a:pt x="3346" y="4965"/>
                    <a:pt x="3429" y="4917"/>
                  </a:cubicBezTo>
                  <a:lnTo>
                    <a:pt x="3453" y="4917"/>
                  </a:lnTo>
                  <a:cubicBezTo>
                    <a:pt x="3489" y="4882"/>
                    <a:pt x="3525" y="4858"/>
                    <a:pt x="3572" y="4822"/>
                  </a:cubicBezTo>
                  <a:cubicBezTo>
                    <a:pt x="3644" y="4763"/>
                    <a:pt x="3572" y="4667"/>
                    <a:pt x="3477" y="4703"/>
                  </a:cubicBezTo>
                  <a:lnTo>
                    <a:pt x="3465" y="4703"/>
                  </a:lnTo>
                  <a:cubicBezTo>
                    <a:pt x="3429" y="4739"/>
                    <a:pt x="3394" y="4763"/>
                    <a:pt x="3346" y="4798"/>
                  </a:cubicBezTo>
                  <a:close/>
                  <a:moveTo>
                    <a:pt x="3810" y="4429"/>
                  </a:moveTo>
                  <a:cubicBezTo>
                    <a:pt x="3727" y="4489"/>
                    <a:pt x="3822" y="4608"/>
                    <a:pt x="3906" y="4524"/>
                  </a:cubicBezTo>
                  <a:cubicBezTo>
                    <a:pt x="3953" y="4501"/>
                    <a:pt x="3989" y="4453"/>
                    <a:pt x="4025" y="4429"/>
                  </a:cubicBezTo>
                  <a:cubicBezTo>
                    <a:pt x="4084" y="4370"/>
                    <a:pt x="4025" y="4262"/>
                    <a:pt x="3941" y="4310"/>
                  </a:cubicBezTo>
                  <a:cubicBezTo>
                    <a:pt x="3941" y="4310"/>
                    <a:pt x="3929" y="4310"/>
                    <a:pt x="3929" y="4322"/>
                  </a:cubicBezTo>
                  <a:cubicBezTo>
                    <a:pt x="3870" y="4346"/>
                    <a:pt x="3834" y="4393"/>
                    <a:pt x="3810" y="4429"/>
                  </a:cubicBezTo>
                  <a:close/>
                  <a:moveTo>
                    <a:pt x="4203" y="4012"/>
                  </a:moveTo>
                  <a:cubicBezTo>
                    <a:pt x="4144" y="4072"/>
                    <a:pt x="4239" y="4167"/>
                    <a:pt x="4310" y="4108"/>
                  </a:cubicBezTo>
                  <a:cubicBezTo>
                    <a:pt x="4310" y="4108"/>
                    <a:pt x="4322" y="4108"/>
                    <a:pt x="4322" y="4096"/>
                  </a:cubicBezTo>
                  <a:cubicBezTo>
                    <a:pt x="4358" y="4048"/>
                    <a:pt x="4382" y="4024"/>
                    <a:pt x="4430" y="3977"/>
                  </a:cubicBezTo>
                  <a:cubicBezTo>
                    <a:pt x="4489" y="3917"/>
                    <a:pt x="4406" y="3810"/>
                    <a:pt x="4322" y="3870"/>
                  </a:cubicBezTo>
                  <a:cubicBezTo>
                    <a:pt x="4322" y="3870"/>
                    <a:pt x="4310" y="3870"/>
                    <a:pt x="4310" y="3893"/>
                  </a:cubicBezTo>
                  <a:cubicBezTo>
                    <a:pt x="4263" y="3929"/>
                    <a:pt x="4239" y="3965"/>
                    <a:pt x="4203" y="4012"/>
                  </a:cubicBezTo>
                  <a:close/>
                  <a:moveTo>
                    <a:pt x="4584" y="3548"/>
                  </a:moveTo>
                  <a:cubicBezTo>
                    <a:pt x="4561" y="3572"/>
                    <a:pt x="4561" y="3608"/>
                    <a:pt x="4584" y="3620"/>
                  </a:cubicBezTo>
                  <a:cubicBezTo>
                    <a:pt x="4608" y="3667"/>
                    <a:pt x="4668" y="3667"/>
                    <a:pt x="4703" y="3631"/>
                  </a:cubicBezTo>
                  <a:cubicBezTo>
                    <a:pt x="4727" y="3596"/>
                    <a:pt x="4763" y="3548"/>
                    <a:pt x="4787" y="3512"/>
                  </a:cubicBezTo>
                  <a:cubicBezTo>
                    <a:pt x="4834" y="3441"/>
                    <a:pt x="4739" y="3358"/>
                    <a:pt x="4668" y="3429"/>
                  </a:cubicBezTo>
                  <a:lnTo>
                    <a:pt x="4656" y="3441"/>
                  </a:lnTo>
                  <a:cubicBezTo>
                    <a:pt x="4644" y="3453"/>
                    <a:pt x="4608" y="3500"/>
                    <a:pt x="4584" y="3548"/>
                  </a:cubicBezTo>
                  <a:close/>
                  <a:moveTo>
                    <a:pt x="4894" y="3060"/>
                  </a:moveTo>
                  <a:cubicBezTo>
                    <a:pt x="4846" y="3131"/>
                    <a:pt x="4953" y="3203"/>
                    <a:pt x="5013" y="3143"/>
                  </a:cubicBezTo>
                  <a:lnTo>
                    <a:pt x="5013" y="3131"/>
                  </a:lnTo>
                  <a:cubicBezTo>
                    <a:pt x="5037" y="3084"/>
                    <a:pt x="5061" y="3036"/>
                    <a:pt x="5084" y="3000"/>
                  </a:cubicBezTo>
                  <a:cubicBezTo>
                    <a:pt x="5096" y="2965"/>
                    <a:pt x="5096" y="2941"/>
                    <a:pt x="5084" y="2917"/>
                  </a:cubicBezTo>
                  <a:cubicBezTo>
                    <a:pt x="5061" y="2881"/>
                    <a:pt x="4977" y="2881"/>
                    <a:pt x="4953" y="2917"/>
                  </a:cubicBezTo>
                  <a:cubicBezTo>
                    <a:pt x="4942" y="2965"/>
                    <a:pt x="4918" y="3012"/>
                    <a:pt x="4894" y="3060"/>
                  </a:cubicBezTo>
                  <a:close/>
                  <a:moveTo>
                    <a:pt x="5156" y="2536"/>
                  </a:moveTo>
                  <a:cubicBezTo>
                    <a:pt x="5120" y="2608"/>
                    <a:pt x="5239" y="2679"/>
                    <a:pt x="5299" y="2608"/>
                  </a:cubicBezTo>
                  <a:lnTo>
                    <a:pt x="5299" y="2596"/>
                  </a:lnTo>
                  <a:cubicBezTo>
                    <a:pt x="5311" y="2548"/>
                    <a:pt x="5334" y="2500"/>
                    <a:pt x="5358" y="2465"/>
                  </a:cubicBezTo>
                  <a:cubicBezTo>
                    <a:pt x="5370" y="2429"/>
                    <a:pt x="5358" y="2417"/>
                    <a:pt x="5358" y="2381"/>
                  </a:cubicBezTo>
                  <a:cubicBezTo>
                    <a:pt x="5323" y="2346"/>
                    <a:pt x="5251" y="2346"/>
                    <a:pt x="5215" y="2405"/>
                  </a:cubicBezTo>
                  <a:cubicBezTo>
                    <a:pt x="5203" y="2441"/>
                    <a:pt x="5192" y="2488"/>
                    <a:pt x="5156" y="2536"/>
                  </a:cubicBezTo>
                  <a:close/>
                  <a:moveTo>
                    <a:pt x="5382" y="1988"/>
                  </a:moveTo>
                  <a:cubicBezTo>
                    <a:pt x="5358" y="2072"/>
                    <a:pt x="5477" y="2119"/>
                    <a:pt x="5513" y="2048"/>
                  </a:cubicBezTo>
                  <a:lnTo>
                    <a:pt x="5513" y="2024"/>
                  </a:lnTo>
                  <a:cubicBezTo>
                    <a:pt x="5537" y="1976"/>
                    <a:pt x="5549" y="1941"/>
                    <a:pt x="5561" y="1881"/>
                  </a:cubicBezTo>
                  <a:cubicBezTo>
                    <a:pt x="5596" y="1798"/>
                    <a:pt x="5465" y="1750"/>
                    <a:pt x="5430" y="1822"/>
                  </a:cubicBezTo>
                  <a:lnTo>
                    <a:pt x="5430" y="1834"/>
                  </a:lnTo>
                  <a:cubicBezTo>
                    <a:pt x="5418" y="1893"/>
                    <a:pt x="5394" y="1941"/>
                    <a:pt x="5382" y="1988"/>
                  </a:cubicBezTo>
                  <a:close/>
                  <a:moveTo>
                    <a:pt x="5537" y="1417"/>
                  </a:moveTo>
                  <a:cubicBezTo>
                    <a:pt x="5513" y="1524"/>
                    <a:pt x="5656" y="1548"/>
                    <a:pt x="5680" y="1453"/>
                  </a:cubicBezTo>
                  <a:cubicBezTo>
                    <a:pt x="5692" y="1405"/>
                    <a:pt x="5692" y="1345"/>
                    <a:pt x="5715" y="1298"/>
                  </a:cubicBezTo>
                  <a:cubicBezTo>
                    <a:pt x="5727" y="1203"/>
                    <a:pt x="5596" y="1167"/>
                    <a:pt x="5561" y="1274"/>
                  </a:cubicBezTo>
                  <a:cubicBezTo>
                    <a:pt x="5561" y="1310"/>
                    <a:pt x="5549" y="1369"/>
                    <a:pt x="5537" y="1417"/>
                  </a:cubicBezTo>
                  <a:close/>
                  <a:moveTo>
                    <a:pt x="5632" y="833"/>
                  </a:moveTo>
                  <a:cubicBezTo>
                    <a:pt x="5632" y="857"/>
                    <a:pt x="5632" y="869"/>
                    <a:pt x="5656" y="881"/>
                  </a:cubicBezTo>
                  <a:cubicBezTo>
                    <a:pt x="5692" y="941"/>
                    <a:pt x="5787" y="917"/>
                    <a:pt x="5787" y="857"/>
                  </a:cubicBezTo>
                  <a:cubicBezTo>
                    <a:pt x="5787" y="810"/>
                    <a:pt x="5799" y="750"/>
                    <a:pt x="5799" y="703"/>
                  </a:cubicBezTo>
                  <a:cubicBezTo>
                    <a:pt x="5799" y="595"/>
                    <a:pt x="5668" y="595"/>
                    <a:pt x="5656" y="691"/>
                  </a:cubicBezTo>
                  <a:cubicBezTo>
                    <a:pt x="5656" y="750"/>
                    <a:pt x="5656" y="798"/>
                    <a:pt x="5632" y="83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2"/>
            <p:cNvSpPr/>
            <p:nvPr/>
          </p:nvSpPr>
          <p:spPr>
            <a:xfrm>
              <a:off x="2695575" y="2140575"/>
              <a:ext cx="155675" cy="13725"/>
            </a:xfrm>
            <a:custGeom>
              <a:avLst/>
              <a:gdLst/>
              <a:ahLst/>
              <a:cxnLst/>
              <a:rect l="l" t="t" r="r" b="b"/>
              <a:pathLst>
                <a:path w="6227" h="549" extrusionOk="0">
                  <a:moveTo>
                    <a:pt x="274" y="548"/>
                  </a:moveTo>
                  <a:lnTo>
                    <a:pt x="5953" y="548"/>
                  </a:lnTo>
                  <a:cubicBezTo>
                    <a:pt x="6108" y="548"/>
                    <a:pt x="6227" y="429"/>
                    <a:pt x="6227" y="274"/>
                  </a:cubicBezTo>
                  <a:lnTo>
                    <a:pt x="6227" y="274"/>
                  </a:lnTo>
                  <a:cubicBezTo>
                    <a:pt x="6227" y="131"/>
                    <a:pt x="6108" y="0"/>
                    <a:pt x="5953" y="0"/>
                  </a:cubicBezTo>
                  <a:lnTo>
                    <a:pt x="274" y="0"/>
                  </a:lnTo>
                  <a:cubicBezTo>
                    <a:pt x="119" y="0"/>
                    <a:pt x="0" y="131"/>
                    <a:pt x="0" y="274"/>
                  </a:cubicBezTo>
                  <a:lnTo>
                    <a:pt x="0" y="274"/>
                  </a:lnTo>
                  <a:cubicBezTo>
                    <a:pt x="0" y="429"/>
                    <a:pt x="119" y="548"/>
                    <a:pt x="274"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2"/>
            <p:cNvSpPr/>
            <p:nvPr/>
          </p:nvSpPr>
          <p:spPr>
            <a:xfrm>
              <a:off x="2963150" y="1959300"/>
              <a:ext cx="153325" cy="145875"/>
            </a:xfrm>
            <a:custGeom>
              <a:avLst/>
              <a:gdLst/>
              <a:ahLst/>
              <a:cxnLst/>
              <a:rect l="l" t="t" r="r" b="b"/>
              <a:pathLst>
                <a:path w="6133" h="5835" extrusionOk="0">
                  <a:moveTo>
                    <a:pt x="108" y="0"/>
                  </a:moveTo>
                  <a:cubicBezTo>
                    <a:pt x="13" y="0"/>
                    <a:pt x="1" y="143"/>
                    <a:pt x="108" y="143"/>
                  </a:cubicBezTo>
                  <a:lnTo>
                    <a:pt x="251" y="143"/>
                  </a:lnTo>
                  <a:cubicBezTo>
                    <a:pt x="358" y="143"/>
                    <a:pt x="358" y="0"/>
                    <a:pt x="251" y="0"/>
                  </a:cubicBezTo>
                  <a:close/>
                  <a:moveTo>
                    <a:pt x="5990" y="5739"/>
                  </a:moveTo>
                  <a:cubicBezTo>
                    <a:pt x="5990" y="5835"/>
                    <a:pt x="6132" y="5835"/>
                    <a:pt x="6132" y="5739"/>
                  </a:cubicBezTo>
                  <a:cubicBezTo>
                    <a:pt x="6132" y="5692"/>
                    <a:pt x="6132" y="5632"/>
                    <a:pt x="6121" y="5596"/>
                  </a:cubicBezTo>
                  <a:cubicBezTo>
                    <a:pt x="6121" y="5501"/>
                    <a:pt x="5990" y="5501"/>
                    <a:pt x="5966" y="5596"/>
                  </a:cubicBezTo>
                  <a:lnTo>
                    <a:pt x="5966" y="5608"/>
                  </a:lnTo>
                  <a:cubicBezTo>
                    <a:pt x="5990" y="5656"/>
                    <a:pt x="5990" y="5692"/>
                    <a:pt x="5990" y="5739"/>
                  </a:cubicBezTo>
                  <a:close/>
                  <a:moveTo>
                    <a:pt x="5942" y="5156"/>
                  </a:moveTo>
                  <a:cubicBezTo>
                    <a:pt x="5942" y="5192"/>
                    <a:pt x="5966" y="5215"/>
                    <a:pt x="6001" y="5215"/>
                  </a:cubicBezTo>
                  <a:cubicBezTo>
                    <a:pt x="6061" y="5239"/>
                    <a:pt x="6085" y="5192"/>
                    <a:pt x="6085" y="5132"/>
                  </a:cubicBezTo>
                  <a:cubicBezTo>
                    <a:pt x="6085" y="5084"/>
                    <a:pt x="6073" y="5025"/>
                    <a:pt x="6061" y="4977"/>
                  </a:cubicBezTo>
                  <a:cubicBezTo>
                    <a:pt x="6037" y="4894"/>
                    <a:pt x="5894" y="4906"/>
                    <a:pt x="5906" y="5013"/>
                  </a:cubicBezTo>
                  <a:cubicBezTo>
                    <a:pt x="5930" y="5061"/>
                    <a:pt x="5930" y="5120"/>
                    <a:pt x="5942" y="5156"/>
                  </a:cubicBezTo>
                  <a:close/>
                  <a:moveTo>
                    <a:pt x="5823" y="4584"/>
                  </a:moveTo>
                  <a:cubicBezTo>
                    <a:pt x="5835" y="4668"/>
                    <a:pt x="5990" y="4644"/>
                    <a:pt x="5966" y="4549"/>
                  </a:cubicBezTo>
                  <a:cubicBezTo>
                    <a:pt x="5954" y="4501"/>
                    <a:pt x="5942" y="4441"/>
                    <a:pt x="5930" y="4406"/>
                  </a:cubicBezTo>
                  <a:cubicBezTo>
                    <a:pt x="5906" y="4322"/>
                    <a:pt x="5775" y="4322"/>
                    <a:pt x="5775" y="4430"/>
                  </a:cubicBezTo>
                  <a:lnTo>
                    <a:pt x="5775" y="4441"/>
                  </a:lnTo>
                  <a:close/>
                  <a:moveTo>
                    <a:pt x="5644" y="4025"/>
                  </a:moveTo>
                  <a:cubicBezTo>
                    <a:pt x="5668" y="4108"/>
                    <a:pt x="5787" y="4084"/>
                    <a:pt x="5787" y="4001"/>
                  </a:cubicBezTo>
                  <a:lnTo>
                    <a:pt x="5787" y="3989"/>
                  </a:lnTo>
                  <a:cubicBezTo>
                    <a:pt x="5775" y="3941"/>
                    <a:pt x="5763" y="3894"/>
                    <a:pt x="5728" y="3846"/>
                  </a:cubicBezTo>
                  <a:cubicBezTo>
                    <a:pt x="5704" y="3763"/>
                    <a:pt x="5573" y="3810"/>
                    <a:pt x="5597" y="3906"/>
                  </a:cubicBezTo>
                  <a:cubicBezTo>
                    <a:pt x="5609" y="3918"/>
                    <a:pt x="5632" y="3989"/>
                    <a:pt x="5644" y="4025"/>
                  </a:cubicBezTo>
                  <a:close/>
                  <a:moveTo>
                    <a:pt x="5418" y="3477"/>
                  </a:moveTo>
                  <a:cubicBezTo>
                    <a:pt x="5466" y="3572"/>
                    <a:pt x="5597" y="3501"/>
                    <a:pt x="5549" y="3418"/>
                  </a:cubicBezTo>
                  <a:cubicBezTo>
                    <a:pt x="5537" y="3370"/>
                    <a:pt x="5513" y="3322"/>
                    <a:pt x="5478" y="3287"/>
                  </a:cubicBezTo>
                  <a:cubicBezTo>
                    <a:pt x="5430" y="3215"/>
                    <a:pt x="5311" y="3251"/>
                    <a:pt x="5347" y="3346"/>
                  </a:cubicBezTo>
                  <a:cubicBezTo>
                    <a:pt x="5370" y="3394"/>
                    <a:pt x="5394" y="3429"/>
                    <a:pt x="5418" y="3477"/>
                  </a:cubicBezTo>
                  <a:close/>
                  <a:moveTo>
                    <a:pt x="5132" y="2977"/>
                  </a:moveTo>
                  <a:cubicBezTo>
                    <a:pt x="5192" y="3048"/>
                    <a:pt x="5311" y="2989"/>
                    <a:pt x="5275" y="2894"/>
                  </a:cubicBezTo>
                  <a:cubicBezTo>
                    <a:pt x="5239" y="2858"/>
                    <a:pt x="5216" y="2810"/>
                    <a:pt x="5192" y="2763"/>
                  </a:cubicBezTo>
                  <a:cubicBezTo>
                    <a:pt x="5156" y="2691"/>
                    <a:pt x="5037" y="2751"/>
                    <a:pt x="5061" y="2834"/>
                  </a:cubicBezTo>
                  <a:lnTo>
                    <a:pt x="5061" y="2858"/>
                  </a:lnTo>
                  <a:cubicBezTo>
                    <a:pt x="5097" y="2882"/>
                    <a:pt x="5109" y="2929"/>
                    <a:pt x="5132" y="2977"/>
                  </a:cubicBezTo>
                  <a:close/>
                  <a:moveTo>
                    <a:pt x="4811" y="2477"/>
                  </a:moveTo>
                  <a:cubicBezTo>
                    <a:pt x="4870" y="2560"/>
                    <a:pt x="4978" y="2477"/>
                    <a:pt x="4930" y="2394"/>
                  </a:cubicBezTo>
                  <a:lnTo>
                    <a:pt x="4930" y="2370"/>
                  </a:lnTo>
                  <a:cubicBezTo>
                    <a:pt x="4894" y="2334"/>
                    <a:pt x="4870" y="2298"/>
                    <a:pt x="4835" y="2251"/>
                  </a:cubicBezTo>
                  <a:cubicBezTo>
                    <a:pt x="4775" y="2179"/>
                    <a:pt x="4680" y="2251"/>
                    <a:pt x="4716" y="2346"/>
                  </a:cubicBezTo>
                  <a:lnTo>
                    <a:pt x="4716" y="2358"/>
                  </a:lnTo>
                  <a:cubicBezTo>
                    <a:pt x="4751" y="2406"/>
                    <a:pt x="4775" y="2429"/>
                    <a:pt x="4811" y="2477"/>
                  </a:cubicBezTo>
                  <a:close/>
                  <a:moveTo>
                    <a:pt x="4418" y="2036"/>
                  </a:moveTo>
                  <a:cubicBezTo>
                    <a:pt x="4477" y="2108"/>
                    <a:pt x="4597" y="2013"/>
                    <a:pt x="4525" y="1929"/>
                  </a:cubicBezTo>
                  <a:cubicBezTo>
                    <a:pt x="4501" y="1882"/>
                    <a:pt x="4454" y="1858"/>
                    <a:pt x="4418" y="1810"/>
                  </a:cubicBezTo>
                  <a:cubicBezTo>
                    <a:pt x="4358" y="1751"/>
                    <a:pt x="4263" y="1810"/>
                    <a:pt x="4299" y="1905"/>
                  </a:cubicBezTo>
                  <a:cubicBezTo>
                    <a:pt x="4299" y="1905"/>
                    <a:pt x="4299" y="1917"/>
                    <a:pt x="4323" y="1917"/>
                  </a:cubicBezTo>
                  <a:cubicBezTo>
                    <a:pt x="4358" y="1965"/>
                    <a:pt x="4394" y="1989"/>
                    <a:pt x="4418" y="2036"/>
                  </a:cubicBezTo>
                  <a:close/>
                  <a:moveTo>
                    <a:pt x="4001" y="1620"/>
                  </a:moveTo>
                  <a:cubicBezTo>
                    <a:pt x="4061" y="1679"/>
                    <a:pt x="4168" y="1584"/>
                    <a:pt x="4108" y="1513"/>
                  </a:cubicBezTo>
                  <a:cubicBezTo>
                    <a:pt x="4108" y="1513"/>
                    <a:pt x="4108" y="1501"/>
                    <a:pt x="4096" y="1501"/>
                  </a:cubicBezTo>
                  <a:cubicBezTo>
                    <a:pt x="4049" y="1465"/>
                    <a:pt x="4025" y="1441"/>
                    <a:pt x="3977" y="1393"/>
                  </a:cubicBezTo>
                  <a:cubicBezTo>
                    <a:pt x="3918" y="1334"/>
                    <a:pt x="3811" y="1417"/>
                    <a:pt x="3870" y="1501"/>
                  </a:cubicBezTo>
                  <a:cubicBezTo>
                    <a:pt x="3870" y="1501"/>
                    <a:pt x="3870" y="1513"/>
                    <a:pt x="3882" y="1513"/>
                  </a:cubicBezTo>
                  <a:cubicBezTo>
                    <a:pt x="3930" y="1560"/>
                    <a:pt x="3977" y="1584"/>
                    <a:pt x="4001" y="1620"/>
                  </a:cubicBezTo>
                  <a:close/>
                  <a:moveTo>
                    <a:pt x="3549" y="1263"/>
                  </a:moveTo>
                  <a:cubicBezTo>
                    <a:pt x="3573" y="1274"/>
                    <a:pt x="3608" y="1274"/>
                    <a:pt x="3620" y="1263"/>
                  </a:cubicBezTo>
                  <a:cubicBezTo>
                    <a:pt x="3668" y="1227"/>
                    <a:pt x="3668" y="1167"/>
                    <a:pt x="3632" y="1143"/>
                  </a:cubicBezTo>
                  <a:cubicBezTo>
                    <a:pt x="3585" y="1108"/>
                    <a:pt x="3549" y="1084"/>
                    <a:pt x="3513" y="1048"/>
                  </a:cubicBezTo>
                  <a:cubicBezTo>
                    <a:pt x="3442" y="1001"/>
                    <a:pt x="3346" y="1096"/>
                    <a:pt x="3430" y="1167"/>
                  </a:cubicBezTo>
                  <a:lnTo>
                    <a:pt x="3442" y="1191"/>
                  </a:lnTo>
                  <a:cubicBezTo>
                    <a:pt x="3465" y="1203"/>
                    <a:pt x="3513" y="1227"/>
                    <a:pt x="3549" y="1263"/>
                  </a:cubicBezTo>
                  <a:close/>
                  <a:moveTo>
                    <a:pt x="3049" y="929"/>
                  </a:moveTo>
                  <a:cubicBezTo>
                    <a:pt x="3132" y="977"/>
                    <a:pt x="3204" y="870"/>
                    <a:pt x="3144" y="810"/>
                  </a:cubicBezTo>
                  <a:lnTo>
                    <a:pt x="3132" y="810"/>
                  </a:lnTo>
                  <a:cubicBezTo>
                    <a:pt x="3084" y="786"/>
                    <a:pt x="3037" y="774"/>
                    <a:pt x="2989" y="739"/>
                  </a:cubicBezTo>
                  <a:cubicBezTo>
                    <a:pt x="2965" y="727"/>
                    <a:pt x="2930" y="727"/>
                    <a:pt x="2918" y="739"/>
                  </a:cubicBezTo>
                  <a:cubicBezTo>
                    <a:pt x="2870" y="774"/>
                    <a:pt x="2870" y="846"/>
                    <a:pt x="2918" y="870"/>
                  </a:cubicBezTo>
                  <a:cubicBezTo>
                    <a:pt x="2977" y="893"/>
                    <a:pt x="3013" y="917"/>
                    <a:pt x="3049" y="929"/>
                  </a:cubicBezTo>
                  <a:close/>
                  <a:moveTo>
                    <a:pt x="2537" y="667"/>
                  </a:moveTo>
                  <a:cubicBezTo>
                    <a:pt x="2608" y="715"/>
                    <a:pt x="2680" y="596"/>
                    <a:pt x="2608" y="536"/>
                  </a:cubicBezTo>
                  <a:lnTo>
                    <a:pt x="2596" y="536"/>
                  </a:lnTo>
                  <a:cubicBezTo>
                    <a:pt x="2549" y="512"/>
                    <a:pt x="2501" y="489"/>
                    <a:pt x="2453" y="477"/>
                  </a:cubicBezTo>
                  <a:cubicBezTo>
                    <a:pt x="2430" y="453"/>
                    <a:pt x="2418" y="477"/>
                    <a:pt x="2382" y="477"/>
                  </a:cubicBezTo>
                  <a:cubicBezTo>
                    <a:pt x="2334" y="501"/>
                    <a:pt x="2334" y="572"/>
                    <a:pt x="2394" y="608"/>
                  </a:cubicBezTo>
                  <a:cubicBezTo>
                    <a:pt x="2442" y="632"/>
                    <a:pt x="2489" y="643"/>
                    <a:pt x="2537" y="667"/>
                  </a:cubicBezTo>
                  <a:close/>
                  <a:moveTo>
                    <a:pt x="2001" y="453"/>
                  </a:moveTo>
                  <a:cubicBezTo>
                    <a:pt x="2084" y="489"/>
                    <a:pt x="2132" y="370"/>
                    <a:pt x="2061" y="322"/>
                  </a:cubicBezTo>
                  <a:lnTo>
                    <a:pt x="2037" y="322"/>
                  </a:lnTo>
                  <a:cubicBezTo>
                    <a:pt x="2001" y="310"/>
                    <a:pt x="1953" y="298"/>
                    <a:pt x="1894" y="274"/>
                  </a:cubicBezTo>
                  <a:cubicBezTo>
                    <a:pt x="1810" y="251"/>
                    <a:pt x="1763" y="370"/>
                    <a:pt x="1834" y="417"/>
                  </a:cubicBezTo>
                  <a:lnTo>
                    <a:pt x="1846" y="417"/>
                  </a:lnTo>
                  <a:cubicBezTo>
                    <a:pt x="1894" y="429"/>
                    <a:pt x="1941" y="441"/>
                    <a:pt x="2001" y="453"/>
                  </a:cubicBezTo>
                  <a:close/>
                  <a:moveTo>
                    <a:pt x="1429" y="298"/>
                  </a:moveTo>
                  <a:cubicBezTo>
                    <a:pt x="1537" y="310"/>
                    <a:pt x="1560" y="179"/>
                    <a:pt x="1465" y="143"/>
                  </a:cubicBezTo>
                  <a:cubicBezTo>
                    <a:pt x="1418" y="131"/>
                    <a:pt x="1358" y="131"/>
                    <a:pt x="1310" y="120"/>
                  </a:cubicBezTo>
                  <a:cubicBezTo>
                    <a:pt x="1227" y="96"/>
                    <a:pt x="1179" y="239"/>
                    <a:pt x="1287" y="262"/>
                  </a:cubicBezTo>
                  <a:cubicBezTo>
                    <a:pt x="1322" y="274"/>
                    <a:pt x="1370" y="274"/>
                    <a:pt x="1429" y="298"/>
                  </a:cubicBezTo>
                  <a:close/>
                  <a:moveTo>
                    <a:pt x="846" y="191"/>
                  </a:moveTo>
                  <a:cubicBezTo>
                    <a:pt x="870" y="191"/>
                    <a:pt x="882" y="191"/>
                    <a:pt x="894" y="179"/>
                  </a:cubicBezTo>
                  <a:cubicBezTo>
                    <a:pt x="953" y="131"/>
                    <a:pt x="929" y="36"/>
                    <a:pt x="870" y="36"/>
                  </a:cubicBezTo>
                  <a:cubicBezTo>
                    <a:pt x="822" y="36"/>
                    <a:pt x="763" y="24"/>
                    <a:pt x="715" y="24"/>
                  </a:cubicBezTo>
                  <a:cubicBezTo>
                    <a:pt x="608" y="24"/>
                    <a:pt x="608" y="155"/>
                    <a:pt x="703" y="179"/>
                  </a:cubicBezTo>
                  <a:cubicBezTo>
                    <a:pt x="751" y="179"/>
                    <a:pt x="787" y="191"/>
                    <a:pt x="846"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2"/>
            <p:cNvSpPr/>
            <p:nvPr/>
          </p:nvSpPr>
          <p:spPr>
            <a:xfrm>
              <a:off x="2959000" y="1954825"/>
              <a:ext cx="13400" cy="155400"/>
            </a:xfrm>
            <a:custGeom>
              <a:avLst/>
              <a:gdLst/>
              <a:ahLst/>
              <a:cxnLst/>
              <a:rect l="l" t="t" r="r" b="b"/>
              <a:pathLst>
                <a:path w="536" h="6216" extrusionOk="0">
                  <a:moveTo>
                    <a:pt x="536" y="5954"/>
                  </a:moveTo>
                  <a:lnTo>
                    <a:pt x="536" y="263"/>
                  </a:lnTo>
                  <a:cubicBezTo>
                    <a:pt x="536" y="120"/>
                    <a:pt x="417" y="1"/>
                    <a:pt x="274" y="1"/>
                  </a:cubicBezTo>
                  <a:lnTo>
                    <a:pt x="274" y="1"/>
                  </a:lnTo>
                  <a:cubicBezTo>
                    <a:pt x="119" y="1"/>
                    <a:pt x="0" y="120"/>
                    <a:pt x="0" y="263"/>
                  </a:cubicBezTo>
                  <a:lnTo>
                    <a:pt x="0" y="5954"/>
                  </a:lnTo>
                  <a:cubicBezTo>
                    <a:pt x="0" y="6097"/>
                    <a:pt x="119" y="6216"/>
                    <a:pt x="274" y="6216"/>
                  </a:cubicBezTo>
                  <a:lnTo>
                    <a:pt x="274" y="6216"/>
                  </a:lnTo>
                  <a:cubicBezTo>
                    <a:pt x="417" y="6216"/>
                    <a:pt x="536" y="6097"/>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2"/>
            <p:cNvSpPr/>
            <p:nvPr/>
          </p:nvSpPr>
          <p:spPr>
            <a:xfrm>
              <a:off x="3756700" y="2299525"/>
              <a:ext cx="153325" cy="145875"/>
            </a:xfrm>
            <a:custGeom>
              <a:avLst/>
              <a:gdLst/>
              <a:ahLst/>
              <a:cxnLst/>
              <a:rect l="l" t="t" r="r" b="b"/>
              <a:pathLst>
                <a:path w="6133" h="5835" extrusionOk="0">
                  <a:moveTo>
                    <a:pt x="108" y="0"/>
                  </a:moveTo>
                  <a:cubicBezTo>
                    <a:pt x="25" y="0"/>
                    <a:pt x="1" y="155"/>
                    <a:pt x="108" y="155"/>
                  </a:cubicBezTo>
                  <a:lnTo>
                    <a:pt x="263" y="155"/>
                  </a:lnTo>
                  <a:cubicBezTo>
                    <a:pt x="358" y="155"/>
                    <a:pt x="358" y="0"/>
                    <a:pt x="263" y="0"/>
                  </a:cubicBezTo>
                  <a:close/>
                  <a:moveTo>
                    <a:pt x="5990" y="5751"/>
                  </a:moveTo>
                  <a:cubicBezTo>
                    <a:pt x="5990" y="5834"/>
                    <a:pt x="6133" y="5834"/>
                    <a:pt x="6133" y="5751"/>
                  </a:cubicBezTo>
                  <a:cubicBezTo>
                    <a:pt x="6133" y="5703"/>
                    <a:pt x="6133" y="5644"/>
                    <a:pt x="6121" y="5596"/>
                  </a:cubicBezTo>
                  <a:cubicBezTo>
                    <a:pt x="6121" y="5513"/>
                    <a:pt x="5990" y="5513"/>
                    <a:pt x="5978" y="5596"/>
                  </a:cubicBezTo>
                  <a:lnTo>
                    <a:pt x="5978" y="5620"/>
                  </a:lnTo>
                  <a:cubicBezTo>
                    <a:pt x="5990" y="5644"/>
                    <a:pt x="5990" y="5703"/>
                    <a:pt x="5990" y="5751"/>
                  </a:cubicBezTo>
                  <a:close/>
                  <a:moveTo>
                    <a:pt x="5930" y="5168"/>
                  </a:moveTo>
                  <a:cubicBezTo>
                    <a:pt x="5930" y="5203"/>
                    <a:pt x="5954" y="5227"/>
                    <a:pt x="5990" y="5227"/>
                  </a:cubicBezTo>
                  <a:cubicBezTo>
                    <a:pt x="6049" y="5239"/>
                    <a:pt x="6097" y="5203"/>
                    <a:pt x="6073" y="5132"/>
                  </a:cubicBezTo>
                  <a:cubicBezTo>
                    <a:pt x="6061" y="5096"/>
                    <a:pt x="6061" y="5037"/>
                    <a:pt x="6049" y="4989"/>
                  </a:cubicBezTo>
                  <a:cubicBezTo>
                    <a:pt x="6037" y="4894"/>
                    <a:pt x="5882" y="4918"/>
                    <a:pt x="5894" y="5013"/>
                  </a:cubicBezTo>
                  <a:cubicBezTo>
                    <a:pt x="5918" y="5060"/>
                    <a:pt x="5930" y="5108"/>
                    <a:pt x="5930" y="5168"/>
                  </a:cubicBezTo>
                  <a:close/>
                  <a:moveTo>
                    <a:pt x="5823" y="4584"/>
                  </a:moveTo>
                  <a:cubicBezTo>
                    <a:pt x="5835" y="4679"/>
                    <a:pt x="5990" y="4644"/>
                    <a:pt x="5978" y="4560"/>
                  </a:cubicBezTo>
                  <a:cubicBezTo>
                    <a:pt x="5954" y="4513"/>
                    <a:pt x="5942" y="4453"/>
                    <a:pt x="5930" y="4406"/>
                  </a:cubicBezTo>
                  <a:cubicBezTo>
                    <a:pt x="5918" y="4334"/>
                    <a:pt x="5775" y="4334"/>
                    <a:pt x="5775" y="4441"/>
                  </a:cubicBezTo>
                  <a:lnTo>
                    <a:pt x="5775" y="4453"/>
                  </a:lnTo>
                  <a:close/>
                  <a:moveTo>
                    <a:pt x="5644" y="4025"/>
                  </a:moveTo>
                  <a:cubicBezTo>
                    <a:pt x="5680" y="4096"/>
                    <a:pt x="5799" y="4084"/>
                    <a:pt x="5799" y="3989"/>
                  </a:cubicBezTo>
                  <a:lnTo>
                    <a:pt x="5799" y="3977"/>
                  </a:lnTo>
                  <a:cubicBezTo>
                    <a:pt x="5775" y="3929"/>
                    <a:pt x="5763" y="3894"/>
                    <a:pt x="5740" y="3846"/>
                  </a:cubicBezTo>
                  <a:cubicBezTo>
                    <a:pt x="5704" y="3751"/>
                    <a:pt x="5573" y="3798"/>
                    <a:pt x="5597" y="3906"/>
                  </a:cubicBezTo>
                  <a:cubicBezTo>
                    <a:pt x="5621" y="3929"/>
                    <a:pt x="5632" y="3977"/>
                    <a:pt x="5644" y="4025"/>
                  </a:cubicBezTo>
                  <a:close/>
                  <a:moveTo>
                    <a:pt x="5418" y="3489"/>
                  </a:moveTo>
                  <a:cubicBezTo>
                    <a:pt x="5466" y="3572"/>
                    <a:pt x="5597" y="3513"/>
                    <a:pt x="5561" y="3429"/>
                  </a:cubicBezTo>
                  <a:cubicBezTo>
                    <a:pt x="5537" y="3382"/>
                    <a:pt x="5513" y="3334"/>
                    <a:pt x="5478" y="3298"/>
                  </a:cubicBezTo>
                  <a:cubicBezTo>
                    <a:pt x="5442" y="3215"/>
                    <a:pt x="5323" y="3263"/>
                    <a:pt x="5347" y="3358"/>
                  </a:cubicBezTo>
                  <a:cubicBezTo>
                    <a:pt x="5359" y="3394"/>
                    <a:pt x="5394" y="3441"/>
                    <a:pt x="5418" y="3489"/>
                  </a:cubicBezTo>
                  <a:close/>
                  <a:moveTo>
                    <a:pt x="5144" y="2965"/>
                  </a:moveTo>
                  <a:cubicBezTo>
                    <a:pt x="5204" y="3036"/>
                    <a:pt x="5323" y="2977"/>
                    <a:pt x="5275" y="2893"/>
                  </a:cubicBezTo>
                  <a:cubicBezTo>
                    <a:pt x="5240" y="2846"/>
                    <a:pt x="5216" y="2798"/>
                    <a:pt x="5204" y="2763"/>
                  </a:cubicBezTo>
                  <a:cubicBezTo>
                    <a:pt x="5156" y="2679"/>
                    <a:pt x="5037" y="2739"/>
                    <a:pt x="5061" y="2834"/>
                  </a:cubicBezTo>
                  <a:lnTo>
                    <a:pt x="5061" y="2846"/>
                  </a:lnTo>
                  <a:cubicBezTo>
                    <a:pt x="5085" y="2893"/>
                    <a:pt x="5109" y="2917"/>
                    <a:pt x="5144" y="2965"/>
                  </a:cubicBezTo>
                  <a:close/>
                  <a:moveTo>
                    <a:pt x="4811" y="2489"/>
                  </a:moveTo>
                  <a:cubicBezTo>
                    <a:pt x="4870" y="2560"/>
                    <a:pt x="4978" y="2489"/>
                    <a:pt x="4930" y="2405"/>
                  </a:cubicBezTo>
                  <a:lnTo>
                    <a:pt x="4930" y="2382"/>
                  </a:lnTo>
                  <a:cubicBezTo>
                    <a:pt x="4894" y="2334"/>
                    <a:pt x="4870" y="2310"/>
                    <a:pt x="4847" y="2262"/>
                  </a:cubicBezTo>
                  <a:cubicBezTo>
                    <a:pt x="4787" y="2191"/>
                    <a:pt x="4680" y="2262"/>
                    <a:pt x="4728" y="2358"/>
                  </a:cubicBezTo>
                  <a:lnTo>
                    <a:pt x="4728" y="2370"/>
                  </a:lnTo>
                  <a:cubicBezTo>
                    <a:pt x="4751" y="2417"/>
                    <a:pt x="4787" y="2441"/>
                    <a:pt x="4811" y="2489"/>
                  </a:cubicBezTo>
                  <a:close/>
                  <a:moveTo>
                    <a:pt x="4430" y="2024"/>
                  </a:moveTo>
                  <a:cubicBezTo>
                    <a:pt x="4489" y="2108"/>
                    <a:pt x="4609" y="2012"/>
                    <a:pt x="4525" y="1929"/>
                  </a:cubicBezTo>
                  <a:cubicBezTo>
                    <a:pt x="4501" y="1881"/>
                    <a:pt x="4454" y="1846"/>
                    <a:pt x="4430" y="1810"/>
                  </a:cubicBezTo>
                  <a:cubicBezTo>
                    <a:pt x="4370" y="1751"/>
                    <a:pt x="4263" y="1810"/>
                    <a:pt x="4311" y="1893"/>
                  </a:cubicBezTo>
                  <a:cubicBezTo>
                    <a:pt x="4311" y="1893"/>
                    <a:pt x="4311" y="1905"/>
                    <a:pt x="4323" y="1905"/>
                  </a:cubicBezTo>
                  <a:cubicBezTo>
                    <a:pt x="4370" y="1965"/>
                    <a:pt x="4394" y="2001"/>
                    <a:pt x="4430" y="2024"/>
                  </a:cubicBezTo>
                  <a:close/>
                  <a:moveTo>
                    <a:pt x="4013" y="1631"/>
                  </a:moveTo>
                  <a:cubicBezTo>
                    <a:pt x="4073" y="1679"/>
                    <a:pt x="4168" y="1596"/>
                    <a:pt x="4108" y="1524"/>
                  </a:cubicBezTo>
                  <a:cubicBezTo>
                    <a:pt x="4108" y="1524"/>
                    <a:pt x="4108" y="1512"/>
                    <a:pt x="4097" y="1512"/>
                  </a:cubicBezTo>
                  <a:cubicBezTo>
                    <a:pt x="4049" y="1477"/>
                    <a:pt x="4025" y="1453"/>
                    <a:pt x="3977" y="1405"/>
                  </a:cubicBezTo>
                  <a:cubicBezTo>
                    <a:pt x="3918" y="1346"/>
                    <a:pt x="3811" y="1429"/>
                    <a:pt x="3870" y="1512"/>
                  </a:cubicBezTo>
                  <a:cubicBezTo>
                    <a:pt x="3870" y="1512"/>
                    <a:pt x="3870" y="1524"/>
                    <a:pt x="3894" y="1524"/>
                  </a:cubicBezTo>
                  <a:cubicBezTo>
                    <a:pt x="3930" y="1572"/>
                    <a:pt x="3966" y="1596"/>
                    <a:pt x="4013" y="1631"/>
                  </a:cubicBezTo>
                  <a:close/>
                  <a:moveTo>
                    <a:pt x="3549" y="1250"/>
                  </a:moveTo>
                  <a:cubicBezTo>
                    <a:pt x="3573" y="1274"/>
                    <a:pt x="3608" y="1274"/>
                    <a:pt x="3620" y="1250"/>
                  </a:cubicBezTo>
                  <a:cubicBezTo>
                    <a:pt x="3668" y="1227"/>
                    <a:pt x="3668" y="1167"/>
                    <a:pt x="3632" y="1131"/>
                  </a:cubicBezTo>
                  <a:cubicBezTo>
                    <a:pt x="3596" y="1108"/>
                    <a:pt x="3549" y="1072"/>
                    <a:pt x="3513" y="1048"/>
                  </a:cubicBezTo>
                  <a:cubicBezTo>
                    <a:pt x="3442" y="1000"/>
                    <a:pt x="3358" y="1084"/>
                    <a:pt x="3430" y="1167"/>
                  </a:cubicBezTo>
                  <a:lnTo>
                    <a:pt x="3442" y="1179"/>
                  </a:lnTo>
                  <a:cubicBezTo>
                    <a:pt x="3477" y="1191"/>
                    <a:pt x="3501" y="1227"/>
                    <a:pt x="3549" y="1250"/>
                  </a:cubicBezTo>
                  <a:close/>
                  <a:moveTo>
                    <a:pt x="3061" y="941"/>
                  </a:moveTo>
                  <a:cubicBezTo>
                    <a:pt x="3132" y="989"/>
                    <a:pt x="3204" y="881"/>
                    <a:pt x="3144" y="822"/>
                  </a:cubicBezTo>
                  <a:lnTo>
                    <a:pt x="3132" y="822"/>
                  </a:lnTo>
                  <a:cubicBezTo>
                    <a:pt x="3085" y="798"/>
                    <a:pt x="3037" y="774"/>
                    <a:pt x="3001" y="750"/>
                  </a:cubicBezTo>
                  <a:cubicBezTo>
                    <a:pt x="2965" y="738"/>
                    <a:pt x="2942" y="738"/>
                    <a:pt x="2918" y="750"/>
                  </a:cubicBezTo>
                  <a:cubicBezTo>
                    <a:pt x="2882" y="774"/>
                    <a:pt x="2882" y="858"/>
                    <a:pt x="2918" y="881"/>
                  </a:cubicBezTo>
                  <a:cubicBezTo>
                    <a:pt x="2965" y="893"/>
                    <a:pt x="3013" y="917"/>
                    <a:pt x="3061" y="941"/>
                  </a:cubicBezTo>
                  <a:close/>
                  <a:moveTo>
                    <a:pt x="2537" y="679"/>
                  </a:moveTo>
                  <a:cubicBezTo>
                    <a:pt x="2608" y="715"/>
                    <a:pt x="2680" y="596"/>
                    <a:pt x="2608" y="536"/>
                  </a:cubicBezTo>
                  <a:lnTo>
                    <a:pt x="2596" y="536"/>
                  </a:lnTo>
                  <a:cubicBezTo>
                    <a:pt x="2549" y="524"/>
                    <a:pt x="2501" y="500"/>
                    <a:pt x="2465" y="477"/>
                  </a:cubicBezTo>
                  <a:cubicBezTo>
                    <a:pt x="2430" y="465"/>
                    <a:pt x="2418" y="477"/>
                    <a:pt x="2382" y="477"/>
                  </a:cubicBezTo>
                  <a:cubicBezTo>
                    <a:pt x="2346" y="512"/>
                    <a:pt x="2346" y="584"/>
                    <a:pt x="2406" y="619"/>
                  </a:cubicBezTo>
                  <a:cubicBezTo>
                    <a:pt x="2442" y="631"/>
                    <a:pt x="2489" y="643"/>
                    <a:pt x="2537" y="679"/>
                  </a:cubicBezTo>
                  <a:close/>
                  <a:moveTo>
                    <a:pt x="1989" y="453"/>
                  </a:moveTo>
                  <a:cubicBezTo>
                    <a:pt x="2072" y="477"/>
                    <a:pt x="2120" y="357"/>
                    <a:pt x="2049" y="322"/>
                  </a:cubicBezTo>
                  <a:lnTo>
                    <a:pt x="2025" y="322"/>
                  </a:lnTo>
                  <a:cubicBezTo>
                    <a:pt x="1989" y="298"/>
                    <a:pt x="1942" y="286"/>
                    <a:pt x="1882" y="274"/>
                  </a:cubicBezTo>
                  <a:cubicBezTo>
                    <a:pt x="1811" y="238"/>
                    <a:pt x="1751" y="357"/>
                    <a:pt x="1822" y="405"/>
                  </a:cubicBezTo>
                  <a:lnTo>
                    <a:pt x="1834" y="405"/>
                  </a:lnTo>
                  <a:cubicBezTo>
                    <a:pt x="1894" y="417"/>
                    <a:pt x="1942" y="441"/>
                    <a:pt x="1989" y="453"/>
                  </a:cubicBezTo>
                  <a:close/>
                  <a:moveTo>
                    <a:pt x="1418" y="298"/>
                  </a:moveTo>
                  <a:cubicBezTo>
                    <a:pt x="1525" y="322"/>
                    <a:pt x="1549" y="179"/>
                    <a:pt x="1453" y="155"/>
                  </a:cubicBezTo>
                  <a:cubicBezTo>
                    <a:pt x="1406" y="143"/>
                    <a:pt x="1346" y="143"/>
                    <a:pt x="1299" y="119"/>
                  </a:cubicBezTo>
                  <a:cubicBezTo>
                    <a:pt x="1215" y="107"/>
                    <a:pt x="1168" y="238"/>
                    <a:pt x="1275" y="274"/>
                  </a:cubicBezTo>
                  <a:cubicBezTo>
                    <a:pt x="1334" y="274"/>
                    <a:pt x="1370" y="286"/>
                    <a:pt x="1418" y="298"/>
                  </a:cubicBezTo>
                  <a:close/>
                  <a:moveTo>
                    <a:pt x="834" y="203"/>
                  </a:moveTo>
                  <a:cubicBezTo>
                    <a:pt x="858" y="203"/>
                    <a:pt x="870" y="203"/>
                    <a:pt x="882" y="179"/>
                  </a:cubicBezTo>
                  <a:cubicBezTo>
                    <a:pt x="941" y="143"/>
                    <a:pt x="918" y="48"/>
                    <a:pt x="846" y="48"/>
                  </a:cubicBezTo>
                  <a:cubicBezTo>
                    <a:pt x="810" y="48"/>
                    <a:pt x="751" y="36"/>
                    <a:pt x="703" y="36"/>
                  </a:cubicBezTo>
                  <a:cubicBezTo>
                    <a:pt x="596" y="36"/>
                    <a:pt x="596" y="167"/>
                    <a:pt x="691" y="179"/>
                  </a:cubicBezTo>
                  <a:cubicBezTo>
                    <a:pt x="751" y="179"/>
                    <a:pt x="799" y="203"/>
                    <a:pt x="83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2"/>
            <p:cNvSpPr/>
            <p:nvPr/>
          </p:nvSpPr>
          <p:spPr>
            <a:xfrm>
              <a:off x="3752850" y="2295050"/>
              <a:ext cx="13400" cy="155700"/>
            </a:xfrm>
            <a:custGeom>
              <a:avLst/>
              <a:gdLst/>
              <a:ahLst/>
              <a:cxnLst/>
              <a:rect l="l" t="t" r="r" b="b"/>
              <a:pathLst>
                <a:path w="536" h="6228" extrusionOk="0">
                  <a:moveTo>
                    <a:pt x="536" y="5954"/>
                  </a:moveTo>
                  <a:lnTo>
                    <a:pt x="536" y="275"/>
                  </a:lnTo>
                  <a:cubicBezTo>
                    <a:pt x="536" y="120"/>
                    <a:pt x="417" y="1"/>
                    <a:pt x="262" y="1"/>
                  </a:cubicBezTo>
                  <a:lnTo>
                    <a:pt x="262" y="1"/>
                  </a:lnTo>
                  <a:cubicBezTo>
                    <a:pt x="119" y="1"/>
                    <a:pt x="0" y="120"/>
                    <a:pt x="0" y="275"/>
                  </a:cubicBezTo>
                  <a:lnTo>
                    <a:pt x="0" y="5954"/>
                  </a:lnTo>
                  <a:cubicBezTo>
                    <a:pt x="0" y="6109"/>
                    <a:pt x="119" y="6228"/>
                    <a:pt x="262" y="6228"/>
                  </a:cubicBezTo>
                  <a:lnTo>
                    <a:pt x="262" y="6228"/>
                  </a:lnTo>
                  <a:cubicBezTo>
                    <a:pt x="417" y="6216"/>
                    <a:pt x="536" y="6097"/>
                    <a:pt x="536" y="595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2"/>
            <p:cNvSpPr/>
            <p:nvPr/>
          </p:nvSpPr>
          <p:spPr>
            <a:xfrm>
              <a:off x="4267775" y="1793200"/>
              <a:ext cx="15500" cy="596525"/>
            </a:xfrm>
            <a:custGeom>
              <a:avLst/>
              <a:gdLst/>
              <a:ahLst/>
              <a:cxnLst/>
              <a:rect l="l" t="t" r="r" b="b"/>
              <a:pathLst>
                <a:path w="620" h="23861" extrusionOk="0">
                  <a:moveTo>
                    <a:pt x="1" y="1"/>
                  </a:moveTo>
                  <a:lnTo>
                    <a:pt x="620" y="1"/>
                  </a:lnTo>
                  <a:lnTo>
                    <a:pt x="620" y="23861"/>
                  </a:lnTo>
                  <a:lnTo>
                    <a:pt x="1" y="2386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2"/>
            <p:cNvSpPr/>
            <p:nvPr/>
          </p:nvSpPr>
          <p:spPr>
            <a:xfrm>
              <a:off x="4297850" y="1793200"/>
              <a:ext cx="15500" cy="596525"/>
            </a:xfrm>
            <a:custGeom>
              <a:avLst/>
              <a:gdLst/>
              <a:ahLst/>
              <a:cxnLst/>
              <a:rect l="l" t="t" r="r" b="b"/>
              <a:pathLst>
                <a:path w="620" h="23861" extrusionOk="0">
                  <a:moveTo>
                    <a:pt x="0" y="1"/>
                  </a:moveTo>
                  <a:lnTo>
                    <a:pt x="619" y="1"/>
                  </a:lnTo>
                  <a:lnTo>
                    <a:pt x="619" y="23861"/>
                  </a:lnTo>
                  <a:lnTo>
                    <a:pt x="0" y="2386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2"/>
            <p:cNvSpPr/>
            <p:nvPr/>
          </p:nvSpPr>
          <p:spPr>
            <a:xfrm>
              <a:off x="3082225" y="2938875"/>
              <a:ext cx="81575" cy="81600"/>
            </a:xfrm>
            <a:custGeom>
              <a:avLst/>
              <a:gdLst/>
              <a:ahLst/>
              <a:cxnLst/>
              <a:rect l="l" t="t" r="r" b="b"/>
              <a:pathLst>
                <a:path w="3263" h="3264" extrusionOk="0">
                  <a:moveTo>
                    <a:pt x="1643" y="215"/>
                  </a:moveTo>
                  <a:cubicBezTo>
                    <a:pt x="1250" y="215"/>
                    <a:pt x="893" y="382"/>
                    <a:pt x="643" y="632"/>
                  </a:cubicBezTo>
                  <a:cubicBezTo>
                    <a:pt x="381" y="894"/>
                    <a:pt x="226" y="1251"/>
                    <a:pt x="226" y="1632"/>
                  </a:cubicBezTo>
                  <a:cubicBezTo>
                    <a:pt x="226" y="2025"/>
                    <a:pt x="393" y="2382"/>
                    <a:pt x="643" y="2632"/>
                  </a:cubicBezTo>
                  <a:cubicBezTo>
                    <a:pt x="893" y="2882"/>
                    <a:pt x="1250" y="3049"/>
                    <a:pt x="1643" y="3049"/>
                  </a:cubicBezTo>
                  <a:cubicBezTo>
                    <a:pt x="2024" y="3049"/>
                    <a:pt x="2381" y="2882"/>
                    <a:pt x="2632" y="2632"/>
                  </a:cubicBezTo>
                  <a:cubicBezTo>
                    <a:pt x="2893" y="2382"/>
                    <a:pt x="3048" y="2025"/>
                    <a:pt x="3048" y="1632"/>
                  </a:cubicBezTo>
                  <a:cubicBezTo>
                    <a:pt x="3048" y="1251"/>
                    <a:pt x="2893" y="894"/>
                    <a:pt x="2632" y="632"/>
                  </a:cubicBezTo>
                  <a:cubicBezTo>
                    <a:pt x="2381" y="370"/>
                    <a:pt x="2024" y="215"/>
                    <a:pt x="1643" y="215"/>
                  </a:cubicBezTo>
                  <a:close/>
                  <a:moveTo>
                    <a:pt x="476" y="477"/>
                  </a:moveTo>
                  <a:cubicBezTo>
                    <a:pt x="774" y="179"/>
                    <a:pt x="1179" y="1"/>
                    <a:pt x="1619" y="1"/>
                  </a:cubicBezTo>
                  <a:cubicBezTo>
                    <a:pt x="2072" y="1"/>
                    <a:pt x="2489" y="179"/>
                    <a:pt x="2786" y="477"/>
                  </a:cubicBezTo>
                  <a:cubicBezTo>
                    <a:pt x="3084" y="775"/>
                    <a:pt x="3263" y="1180"/>
                    <a:pt x="3263" y="1620"/>
                  </a:cubicBezTo>
                  <a:cubicBezTo>
                    <a:pt x="3263" y="2073"/>
                    <a:pt x="3084" y="2489"/>
                    <a:pt x="2786" y="2787"/>
                  </a:cubicBezTo>
                  <a:cubicBezTo>
                    <a:pt x="2489" y="3085"/>
                    <a:pt x="2084" y="3263"/>
                    <a:pt x="1619" y="3263"/>
                  </a:cubicBezTo>
                  <a:cubicBezTo>
                    <a:pt x="1179" y="3263"/>
                    <a:pt x="762" y="3085"/>
                    <a:pt x="476" y="2787"/>
                  </a:cubicBezTo>
                  <a:cubicBezTo>
                    <a:pt x="179" y="2489"/>
                    <a:pt x="0" y="2084"/>
                    <a:pt x="0" y="1620"/>
                  </a:cubicBezTo>
                  <a:cubicBezTo>
                    <a:pt x="0" y="1180"/>
                    <a:pt x="179" y="775"/>
                    <a:pt x="476" y="47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2"/>
            <p:cNvSpPr/>
            <p:nvPr/>
          </p:nvSpPr>
          <p:spPr>
            <a:xfrm>
              <a:off x="3100075" y="2956750"/>
              <a:ext cx="46175" cy="46150"/>
            </a:xfrm>
            <a:custGeom>
              <a:avLst/>
              <a:gdLst/>
              <a:ahLst/>
              <a:cxnLst/>
              <a:rect l="l" t="t" r="r" b="b"/>
              <a:pathLst>
                <a:path w="1847" h="1846" extrusionOk="0">
                  <a:moveTo>
                    <a:pt x="929" y="143"/>
                  </a:moveTo>
                  <a:cubicBezTo>
                    <a:pt x="715" y="143"/>
                    <a:pt x="524" y="238"/>
                    <a:pt x="370" y="369"/>
                  </a:cubicBezTo>
                  <a:cubicBezTo>
                    <a:pt x="239" y="500"/>
                    <a:pt x="155" y="703"/>
                    <a:pt x="155" y="917"/>
                  </a:cubicBezTo>
                  <a:cubicBezTo>
                    <a:pt x="155" y="1131"/>
                    <a:pt x="239" y="1322"/>
                    <a:pt x="370" y="1477"/>
                  </a:cubicBezTo>
                  <a:cubicBezTo>
                    <a:pt x="501" y="1608"/>
                    <a:pt x="703" y="1691"/>
                    <a:pt x="929" y="1691"/>
                  </a:cubicBezTo>
                  <a:cubicBezTo>
                    <a:pt x="1132" y="1691"/>
                    <a:pt x="1322" y="1608"/>
                    <a:pt x="1477" y="1477"/>
                  </a:cubicBezTo>
                  <a:cubicBezTo>
                    <a:pt x="1608" y="1334"/>
                    <a:pt x="1703" y="1143"/>
                    <a:pt x="1703" y="917"/>
                  </a:cubicBezTo>
                  <a:cubicBezTo>
                    <a:pt x="1703" y="715"/>
                    <a:pt x="1608" y="524"/>
                    <a:pt x="1477" y="369"/>
                  </a:cubicBezTo>
                  <a:cubicBezTo>
                    <a:pt x="1322" y="226"/>
                    <a:pt x="1132" y="143"/>
                    <a:pt x="929" y="143"/>
                  </a:cubicBezTo>
                  <a:close/>
                  <a:moveTo>
                    <a:pt x="274" y="262"/>
                  </a:moveTo>
                  <a:cubicBezTo>
                    <a:pt x="429" y="95"/>
                    <a:pt x="667" y="0"/>
                    <a:pt x="929" y="0"/>
                  </a:cubicBezTo>
                  <a:cubicBezTo>
                    <a:pt x="1179" y="0"/>
                    <a:pt x="1406" y="107"/>
                    <a:pt x="1584" y="262"/>
                  </a:cubicBezTo>
                  <a:cubicBezTo>
                    <a:pt x="1739" y="429"/>
                    <a:pt x="1846" y="667"/>
                    <a:pt x="1846" y="917"/>
                  </a:cubicBezTo>
                  <a:cubicBezTo>
                    <a:pt x="1846" y="1179"/>
                    <a:pt x="1739" y="1393"/>
                    <a:pt x="1584" y="1572"/>
                  </a:cubicBezTo>
                  <a:cubicBezTo>
                    <a:pt x="1417" y="1739"/>
                    <a:pt x="1179" y="1846"/>
                    <a:pt x="929" y="1846"/>
                  </a:cubicBezTo>
                  <a:cubicBezTo>
                    <a:pt x="667" y="1846"/>
                    <a:pt x="453" y="1739"/>
                    <a:pt x="274" y="1572"/>
                  </a:cubicBezTo>
                  <a:cubicBezTo>
                    <a:pt x="108" y="1405"/>
                    <a:pt x="1" y="1167"/>
                    <a:pt x="1" y="917"/>
                  </a:cubicBezTo>
                  <a:cubicBezTo>
                    <a:pt x="1" y="655"/>
                    <a:pt x="108" y="429"/>
                    <a:pt x="274" y="26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2"/>
            <p:cNvSpPr/>
            <p:nvPr/>
          </p:nvSpPr>
          <p:spPr>
            <a:xfrm>
              <a:off x="3117350" y="2973700"/>
              <a:ext cx="11925" cy="11950"/>
            </a:xfrm>
            <a:custGeom>
              <a:avLst/>
              <a:gdLst/>
              <a:ahLst/>
              <a:cxnLst/>
              <a:rect l="l" t="t" r="r" b="b"/>
              <a:pathLst>
                <a:path w="477" h="478" extrusionOk="0">
                  <a:moveTo>
                    <a:pt x="238" y="1"/>
                  </a:moveTo>
                  <a:cubicBezTo>
                    <a:pt x="95" y="1"/>
                    <a:pt x="0" y="108"/>
                    <a:pt x="0" y="239"/>
                  </a:cubicBezTo>
                  <a:cubicBezTo>
                    <a:pt x="0" y="382"/>
                    <a:pt x="95" y="477"/>
                    <a:pt x="238" y="477"/>
                  </a:cubicBezTo>
                  <a:cubicBezTo>
                    <a:pt x="369" y="477"/>
                    <a:pt x="476" y="382"/>
                    <a:pt x="476" y="239"/>
                  </a:cubicBezTo>
                  <a:cubicBezTo>
                    <a:pt x="453" y="108"/>
                    <a:pt x="357" y="1"/>
                    <a:pt x="23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2"/>
            <p:cNvSpPr/>
            <p:nvPr/>
          </p:nvSpPr>
          <p:spPr>
            <a:xfrm>
              <a:off x="3121500" y="2492700"/>
              <a:ext cx="30400" cy="373275"/>
            </a:xfrm>
            <a:custGeom>
              <a:avLst/>
              <a:gdLst/>
              <a:ahLst/>
              <a:cxnLst/>
              <a:rect l="l" t="t" r="r" b="b"/>
              <a:pathLst>
                <a:path w="1216" h="14931" extrusionOk="0">
                  <a:moveTo>
                    <a:pt x="1061" y="14359"/>
                  </a:moveTo>
                  <a:lnTo>
                    <a:pt x="1061" y="572"/>
                  </a:lnTo>
                  <a:cubicBezTo>
                    <a:pt x="1061" y="453"/>
                    <a:pt x="1025" y="346"/>
                    <a:pt x="941" y="274"/>
                  </a:cubicBezTo>
                  <a:cubicBezTo>
                    <a:pt x="870" y="191"/>
                    <a:pt x="763" y="155"/>
                    <a:pt x="644" y="155"/>
                  </a:cubicBezTo>
                  <a:lnTo>
                    <a:pt x="560" y="155"/>
                  </a:lnTo>
                  <a:cubicBezTo>
                    <a:pt x="441" y="155"/>
                    <a:pt x="334" y="191"/>
                    <a:pt x="263" y="274"/>
                  </a:cubicBezTo>
                  <a:cubicBezTo>
                    <a:pt x="191" y="346"/>
                    <a:pt x="144" y="453"/>
                    <a:pt x="144" y="572"/>
                  </a:cubicBezTo>
                  <a:lnTo>
                    <a:pt x="144" y="14359"/>
                  </a:lnTo>
                  <a:cubicBezTo>
                    <a:pt x="144" y="14478"/>
                    <a:pt x="191" y="14586"/>
                    <a:pt x="263" y="14657"/>
                  </a:cubicBezTo>
                  <a:lnTo>
                    <a:pt x="263" y="14657"/>
                  </a:lnTo>
                  <a:cubicBezTo>
                    <a:pt x="334" y="14740"/>
                    <a:pt x="441" y="14776"/>
                    <a:pt x="549" y="14776"/>
                  </a:cubicBezTo>
                  <a:lnTo>
                    <a:pt x="632" y="14776"/>
                  </a:lnTo>
                  <a:cubicBezTo>
                    <a:pt x="751" y="14776"/>
                    <a:pt x="858" y="14740"/>
                    <a:pt x="930" y="14657"/>
                  </a:cubicBezTo>
                  <a:cubicBezTo>
                    <a:pt x="1025" y="14586"/>
                    <a:pt x="1061" y="14478"/>
                    <a:pt x="1061" y="14359"/>
                  </a:cubicBezTo>
                  <a:close/>
                  <a:moveTo>
                    <a:pt x="1215" y="572"/>
                  </a:moveTo>
                  <a:lnTo>
                    <a:pt x="1215" y="14359"/>
                  </a:lnTo>
                  <a:cubicBezTo>
                    <a:pt x="1215" y="14514"/>
                    <a:pt x="1156" y="14657"/>
                    <a:pt x="1049" y="14764"/>
                  </a:cubicBezTo>
                  <a:cubicBezTo>
                    <a:pt x="941" y="14871"/>
                    <a:pt x="810" y="14931"/>
                    <a:pt x="644" y="14931"/>
                  </a:cubicBezTo>
                  <a:lnTo>
                    <a:pt x="560" y="14931"/>
                  </a:lnTo>
                  <a:cubicBezTo>
                    <a:pt x="406" y="14931"/>
                    <a:pt x="263" y="14871"/>
                    <a:pt x="168" y="14764"/>
                  </a:cubicBezTo>
                  <a:lnTo>
                    <a:pt x="168" y="14764"/>
                  </a:lnTo>
                  <a:cubicBezTo>
                    <a:pt x="60" y="14657"/>
                    <a:pt x="1" y="14526"/>
                    <a:pt x="1" y="14359"/>
                  </a:cubicBezTo>
                  <a:lnTo>
                    <a:pt x="1" y="572"/>
                  </a:lnTo>
                  <a:cubicBezTo>
                    <a:pt x="1" y="417"/>
                    <a:pt x="60" y="274"/>
                    <a:pt x="168" y="167"/>
                  </a:cubicBezTo>
                  <a:cubicBezTo>
                    <a:pt x="275" y="60"/>
                    <a:pt x="406" y="0"/>
                    <a:pt x="572" y="0"/>
                  </a:cubicBezTo>
                  <a:lnTo>
                    <a:pt x="668" y="0"/>
                  </a:lnTo>
                  <a:cubicBezTo>
                    <a:pt x="810" y="0"/>
                    <a:pt x="965" y="60"/>
                    <a:pt x="1061" y="167"/>
                  </a:cubicBezTo>
                  <a:cubicBezTo>
                    <a:pt x="1156" y="274"/>
                    <a:pt x="1215" y="405"/>
                    <a:pt x="1215" y="57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2"/>
            <p:cNvSpPr/>
            <p:nvPr/>
          </p:nvSpPr>
          <p:spPr>
            <a:xfrm>
              <a:off x="3101575" y="2608775"/>
              <a:ext cx="23825" cy="140825"/>
            </a:xfrm>
            <a:custGeom>
              <a:avLst/>
              <a:gdLst/>
              <a:ahLst/>
              <a:cxnLst/>
              <a:rect l="l" t="t" r="r" b="b"/>
              <a:pathLst>
                <a:path w="953" h="5633" extrusionOk="0">
                  <a:moveTo>
                    <a:pt x="905" y="60"/>
                  </a:moveTo>
                  <a:cubicBezTo>
                    <a:pt x="941" y="72"/>
                    <a:pt x="953" y="120"/>
                    <a:pt x="941" y="168"/>
                  </a:cubicBezTo>
                  <a:cubicBezTo>
                    <a:pt x="929" y="191"/>
                    <a:pt x="881" y="215"/>
                    <a:pt x="834" y="191"/>
                  </a:cubicBezTo>
                  <a:cubicBezTo>
                    <a:pt x="810" y="179"/>
                    <a:pt x="774" y="168"/>
                    <a:pt x="750" y="168"/>
                  </a:cubicBezTo>
                  <a:cubicBezTo>
                    <a:pt x="715" y="168"/>
                    <a:pt x="691" y="156"/>
                    <a:pt x="655" y="156"/>
                  </a:cubicBezTo>
                  <a:lnTo>
                    <a:pt x="572" y="156"/>
                  </a:lnTo>
                  <a:cubicBezTo>
                    <a:pt x="453" y="156"/>
                    <a:pt x="345" y="191"/>
                    <a:pt x="274" y="275"/>
                  </a:cubicBezTo>
                  <a:cubicBezTo>
                    <a:pt x="191" y="346"/>
                    <a:pt x="155" y="453"/>
                    <a:pt x="155" y="572"/>
                  </a:cubicBezTo>
                  <a:lnTo>
                    <a:pt x="155" y="5061"/>
                  </a:lnTo>
                  <a:cubicBezTo>
                    <a:pt x="155" y="5180"/>
                    <a:pt x="191" y="5287"/>
                    <a:pt x="274" y="5359"/>
                  </a:cubicBezTo>
                  <a:lnTo>
                    <a:pt x="274" y="5359"/>
                  </a:lnTo>
                  <a:cubicBezTo>
                    <a:pt x="345" y="5430"/>
                    <a:pt x="453" y="5478"/>
                    <a:pt x="572" y="5478"/>
                  </a:cubicBezTo>
                  <a:lnTo>
                    <a:pt x="655" y="5478"/>
                  </a:lnTo>
                  <a:cubicBezTo>
                    <a:pt x="691" y="5478"/>
                    <a:pt x="715" y="5478"/>
                    <a:pt x="750" y="5466"/>
                  </a:cubicBezTo>
                  <a:cubicBezTo>
                    <a:pt x="774" y="5466"/>
                    <a:pt x="810" y="5442"/>
                    <a:pt x="834" y="5430"/>
                  </a:cubicBezTo>
                  <a:cubicBezTo>
                    <a:pt x="869" y="5418"/>
                    <a:pt x="905" y="5430"/>
                    <a:pt x="941" y="5466"/>
                  </a:cubicBezTo>
                  <a:cubicBezTo>
                    <a:pt x="953" y="5490"/>
                    <a:pt x="941" y="5537"/>
                    <a:pt x="905" y="5561"/>
                  </a:cubicBezTo>
                  <a:cubicBezTo>
                    <a:pt x="869" y="5585"/>
                    <a:pt x="834" y="5597"/>
                    <a:pt x="786" y="5609"/>
                  </a:cubicBezTo>
                  <a:cubicBezTo>
                    <a:pt x="750" y="5632"/>
                    <a:pt x="703" y="5632"/>
                    <a:pt x="655" y="5632"/>
                  </a:cubicBezTo>
                  <a:lnTo>
                    <a:pt x="572" y="5632"/>
                  </a:lnTo>
                  <a:cubicBezTo>
                    <a:pt x="417" y="5632"/>
                    <a:pt x="274" y="5573"/>
                    <a:pt x="167" y="5466"/>
                  </a:cubicBezTo>
                  <a:lnTo>
                    <a:pt x="167" y="5466"/>
                  </a:lnTo>
                  <a:cubicBezTo>
                    <a:pt x="60" y="5359"/>
                    <a:pt x="0" y="5228"/>
                    <a:pt x="0" y="5061"/>
                  </a:cubicBezTo>
                  <a:lnTo>
                    <a:pt x="0" y="572"/>
                  </a:lnTo>
                  <a:cubicBezTo>
                    <a:pt x="0" y="418"/>
                    <a:pt x="60" y="275"/>
                    <a:pt x="167" y="168"/>
                  </a:cubicBezTo>
                  <a:cubicBezTo>
                    <a:pt x="274" y="60"/>
                    <a:pt x="405" y="1"/>
                    <a:pt x="572" y="1"/>
                  </a:cubicBezTo>
                  <a:lnTo>
                    <a:pt x="655" y="1"/>
                  </a:lnTo>
                  <a:cubicBezTo>
                    <a:pt x="703" y="1"/>
                    <a:pt x="750" y="1"/>
                    <a:pt x="786" y="13"/>
                  </a:cubicBezTo>
                  <a:cubicBezTo>
                    <a:pt x="834" y="37"/>
                    <a:pt x="881" y="48"/>
                    <a:pt x="905" y="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2"/>
            <p:cNvSpPr/>
            <p:nvPr/>
          </p:nvSpPr>
          <p:spPr>
            <a:xfrm>
              <a:off x="3082525" y="2457875"/>
              <a:ext cx="140800" cy="442925"/>
            </a:xfrm>
            <a:custGeom>
              <a:avLst/>
              <a:gdLst/>
              <a:ahLst/>
              <a:cxnLst/>
              <a:rect l="l" t="t" r="r" b="b"/>
              <a:pathLst>
                <a:path w="5632" h="17717" extrusionOk="0">
                  <a:moveTo>
                    <a:pt x="5406" y="17122"/>
                  </a:moveTo>
                  <a:lnTo>
                    <a:pt x="5406" y="596"/>
                  </a:lnTo>
                  <a:cubicBezTo>
                    <a:pt x="5406" y="489"/>
                    <a:pt x="5358" y="393"/>
                    <a:pt x="5298" y="322"/>
                  </a:cubicBezTo>
                  <a:cubicBezTo>
                    <a:pt x="5227" y="250"/>
                    <a:pt x="5132" y="215"/>
                    <a:pt x="5036" y="215"/>
                  </a:cubicBezTo>
                  <a:lnTo>
                    <a:pt x="595" y="215"/>
                  </a:lnTo>
                  <a:cubicBezTo>
                    <a:pt x="500" y="215"/>
                    <a:pt x="405" y="262"/>
                    <a:pt x="334" y="322"/>
                  </a:cubicBezTo>
                  <a:lnTo>
                    <a:pt x="334" y="322"/>
                  </a:lnTo>
                  <a:cubicBezTo>
                    <a:pt x="262" y="393"/>
                    <a:pt x="226" y="489"/>
                    <a:pt x="226" y="596"/>
                  </a:cubicBezTo>
                  <a:lnTo>
                    <a:pt x="226" y="17122"/>
                  </a:lnTo>
                  <a:cubicBezTo>
                    <a:pt x="226" y="17229"/>
                    <a:pt x="274" y="17324"/>
                    <a:pt x="334" y="17395"/>
                  </a:cubicBezTo>
                  <a:lnTo>
                    <a:pt x="334" y="17395"/>
                  </a:lnTo>
                  <a:cubicBezTo>
                    <a:pt x="405" y="17455"/>
                    <a:pt x="500" y="17503"/>
                    <a:pt x="584" y="17503"/>
                  </a:cubicBezTo>
                  <a:lnTo>
                    <a:pt x="5025" y="17503"/>
                  </a:lnTo>
                  <a:cubicBezTo>
                    <a:pt x="5120" y="17503"/>
                    <a:pt x="5215" y="17455"/>
                    <a:pt x="5287" y="17395"/>
                  </a:cubicBezTo>
                  <a:cubicBezTo>
                    <a:pt x="5358" y="17324"/>
                    <a:pt x="5406" y="17217"/>
                    <a:pt x="5406" y="17122"/>
                  </a:cubicBezTo>
                  <a:close/>
                  <a:moveTo>
                    <a:pt x="5632" y="596"/>
                  </a:moveTo>
                  <a:lnTo>
                    <a:pt x="5632" y="17122"/>
                  </a:lnTo>
                  <a:cubicBezTo>
                    <a:pt x="5632" y="17288"/>
                    <a:pt x="5560" y="17443"/>
                    <a:pt x="5453" y="17538"/>
                  </a:cubicBezTo>
                  <a:cubicBezTo>
                    <a:pt x="5346" y="17645"/>
                    <a:pt x="5191" y="17717"/>
                    <a:pt x="5036" y="17717"/>
                  </a:cubicBezTo>
                  <a:lnTo>
                    <a:pt x="595" y="17717"/>
                  </a:lnTo>
                  <a:cubicBezTo>
                    <a:pt x="441" y="17717"/>
                    <a:pt x="286" y="17657"/>
                    <a:pt x="179" y="17562"/>
                  </a:cubicBezTo>
                  <a:lnTo>
                    <a:pt x="179" y="17562"/>
                  </a:lnTo>
                  <a:cubicBezTo>
                    <a:pt x="83" y="17455"/>
                    <a:pt x="0" y="17300"/>
                    <a:pt x="0" y="17145"/>
                  </a:cubicBezTo>
                  <a:lnTo>
                    <a:pt x="0" y="596"/>
                  </a:lnTo>
                  <a:cubicBezTo>
                    <a:pt x="0" y="429"/>
                    <a:pt x="83" y="274"/>
                    <a:pt x="179" y="179"/>
                  </a:cubicBezTo>
                  <a:cubicBezTo>
                    <a:pt x="286" y="72"/>
                    <a:pt x="441" y="0"/>
                    <a:pt x="595" y="0"/>
                  </a:cubicBezTo>
                  <a:lnTo>
                    <a:pt x="5036" y="0"/>
                  </a:lnTo>
                  <a:cubicBezTo>
                    <a:pt x="5203" y="0"/>
                    <a:pt x="5346" y="72"/>
                    <a:pt x="5453" y="179"/>
                  </a:cubicBezTo>
                  <a:cubicBezTo>
                    <a:pt x="5560" y="274"/>
                    <a:pt x="5632" y="429"/>
                    <a:pt x="5632" y="59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2"/>
            <p:cNvSpPr/>
            <p:nvPr/>
          </p:nvSpPr>
          <p:spPr>
            <a:xfrm>
              <a:off x="3451300" y="2506100"/>
              <a:ext cx="180425" cy="410775"/>
            </a:xfrm>
            <a:custGeom>
              <a:avLst/>
              <a:gdLst/>
              <a:ahLst/>
              <a:cxnLst/>
              <a:rect l="l" t="t" r="r" b="b"/>
              <a:pathLst>
                <a:path w="7217" h="16431" extrusionOk="0">
                  <a:moveTo>
                    <a:pt x="1644" y="16431"/>
                  </a:moveTo>
                  <a:lnTo>
                    <a:pt x="1227" y="16431"/>
                  </a:lnTo>
                  <a:cubicBezTo>
                    <a:pt x="882" y="16431"/>
                    <a:pt x="584" y="16300"/>
                    <a:pt x="358" y="16074"/>
                  </a:cubicBezTo>
                  <a:cubicBezTo>
                    <a:pt x="132" y="15847"/>
                    <a:pt x="1" y="15538"/>
                    <a:pt x="1" y="15216"/>
                  </a:cubicBezTo>
                  <a:lnTo>
                    <a:pt x="1" y="1227"/>
                  </a:lnTo>
                  <a:cubicBezTo>
                    <a:pt x="1" y="881"/>
                    <a:pt x="132" y="584"/>
                    <a:pt x="358" y="357"/>
                  </a:cubicBezTo>
                  <a:cubicBezTo>
                    <a:pt x="584" y="131"/>
                    <a:pt x="894" y="0"/>
                    <a:pt x="1227" y="0"/>
                  </a:cubicBezTo>
                  <a:lnTo>
                    <a:pt x="1644" y="0"/>
                  </a:lnTo>
                  <a:lnTo>
                    <a:pt x="1644" y="226"/>
                  </a:lnTo>
                  <a:lnTo>
                    <a:pt x="1227" y="226"/>
                  </a:lnTo>
                  <a:cubicBezTo>
                    <a:pt x="942" y="226"/>
                    <a:pt x="692" y="345"/>
                    <a:pt x="513" y="524"/>
                  </a:cubicBezTo>
                  <a:cubicBezTo>
                    <a:pt x="334" y="703"/>
                    <a:pt x="215" y="953"/>
                    <a:pt x="215" y="1238"/>
                  </a:cubicBezTo>
                  <a:lnTo>
                    <a:pt x="215" y="15228"/>
                  </a:lnTo>
                  <a:cubicBezTo>
                    <a:pt x="215" y="15514"/>
                    <a:pt x="334" y="15764"/>
                    <a:pt x="513" y="15943"/>
                  </a:cubicBezTo>
                  <a:cubicBezTo>
                    <a:pt x="692" y="16121"/>
                    <a:pt x="942" y="16240"/>
                    <a:pt x="1227" y="16240"/>
                  </a:cubicBezTo>
                  <a:lnTo>
                    <a:pt x="1644" y="16240"/>
                  </a:lnTo>
                  <a:close/>
                  <a:moveTo>
                    <a:pt x="7216" y="1203"/>
                  </a:moveTo>
                  <a:lnTo>
                    <a:pt x="7216" y="15193"/>
                  </a:lnTo>
                  <a:lnTo>
                    <a:pt x="7002" y="15193"/>
                  </a:lnTo>
                  <a:lnTo>
                    <a:pt x="7002" y="1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2"/>
            <p:cNvSpPr/>
            <p:nvPr/>
          </p:nvSpPr>
          <p:spPr>
            <a:xfrm>
              <a:off x="3588225" y="2486450"/>
              <a:ext cx="85750" cy="449175"/>
            </a:xfrm>
            <a:custGeom>
              <a:avLst/>
              <a:gdLst/>
              <a:ahLst/>
              <a:cxnLst/>
              <a:rect l="l" t="t" r="r" b="b"/>
              <a:pathLst>
                <a:path w="3430" h="17967" extrusionOk="0">
                  <a:moveTo>
                    <a:pt x="1" y="15443"/>
                  </a:moveTo>
                  <a:lnTo>
                    <a:pt x="1" y="2525"/>
                  </a:lnTo>
                  <a:lnTo>
                    <a:pt x="227" y="2525"/>
                  </a:lnTo>
                  <a:lnTo>
                    <a:pt x="227" y="15443"/>
                  </a:lnTo>
                  <a:close/>
                  <a:moveTo>
                    <a:pt x="870" y="0"/>
                  </a:moveTo>
                  <a:lnTo>
                    <a:pt x="2561" y="0"/>
                  </a:lnTo>
                  <a:cubicBezTo>
                    <a:pt x="2799" y="0"/>
                    <a:pt x="3025" y="108"/>
                    <a:pt x="3168" y="250"/>
                  </a:cubicBezTo>
                  <a:cubicBezTo>
                    <a:pt x="3335" y="417"/>
                    <a:pt x="3430" y="620"/>
                    <a:pt x="3430" y="858"/>
                  </a:cubicBezTo>
                  <a:lnTo>
                    <a:pt x="3430" y="17098"/>
                  </a:lnTo>
                  <a:cubicBezTo>
                    <a:pt x="3430" y="17336"/>
                    <a:pt x="3323" y="17562"/>
                    <a:pt x="3168" y="17705"/>
                  </a:cubicBezTo>
                  <a:cubicBezTo>
                    <a:pt x="3013" y="17872"/>
                    <a:pt x="2799" y="17967"/>
                    <a:pt x="2561" y="17967"/>
                  </a:cubicBezTo>
                  <a:lnTo>
                    <a:pt x="870" y="17967"/>
                  </a:lnTo>
                  <a:lnTo>
                    <a:pt x="870" y="17753"/>
                  </a:lnTo>
                  <a:lnTo>
                    <a:pt x="2561" y="17753"/>
                  </a:lnTo>
                  <a:cubicBezTo>
                    <a:pt x="2739" y="17753"/>
                    <a:pt x="2906" y="17681"/>
                    <a:pt x="3025" y="17562"/>
                  </a:cubicBezTo>
                  <a:cubicBezTo>
                    <a:pt x="3144" y="17443"/>
                    <a:pt x="3216" y="17276"/>
                    <a:pt x="3216" y="17098"/>
                  </a:cubicBezTo>
                  <a:lnTo>
                    <a:pt x="3216" y="881"/>
                  </a:lnTo>
                  <a:cubicBezTo>
                    <a:pt x="3216" y="703"/>
                    <a:pt x="3144" y="536"/>
                    <a:pt x="3025" y="417"/>
                  </a:cubicBezTo>
                  <a:cubicBezTo>
                    <a:pt x="2906" y="298"/>
                    <a:pt x="2739" y="227"/>
                    <a:pt x="2561" y="227"/>
                  </a:cubicBezTo>
                  <a:lnTo>
                    <a:pt x="870" y="22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2"/>
            <p:cNvSpPr/>
            <p:nvPr/>
          </p:nvSpPr>
          <p:spPr>
            <a:xfrm>
              <a:off x="3489400" y="2869525"/>
              <a:ext cx="142325" cy="66400"/>
            </a:xfrm>
            <a:custGeom>
              <a:avLst/>
              <a:gdLst/>
              <a:ahLst/>
              <a:cxnLst/>
              <a:rect l="l" t="t" r="r" b="b"/>
              <a:pathLst>
                <a:path w="5693" h="2656" extrusionOk="0">
                  <a:moveTo>
                    <a:pt x="5478" y="2096"/>
                  </a:moveTo>
                  <a:lnTo>
                    <a:pt x="5478" y="560"/>
                  </a:lnTo>
                  <a:cubicBezTo>
                    <a:pt x="5478" y="465"/>
                    <a:pt x="5442" y="394"/>
                    <a:pt x="5383" y="334"/>
                  </a:cubicBezTo>
                  <a:lnTo>
                    <a:pt x="5383" y="334"/>
                  </a:lnTo>
                  <a:cubicBezTo>
                    <a:pt x="5323" y="275"/>
                    <a:pt x="5252" y="239"/>
                    <a:pt x="5156" y="239"/>
                  </a:cubicBezTo>
                  <a:lnTo>
                    <a:pt x="561" y="239"/>
                  </a:lnTo>
                  <a:cubicBezTo>
                    <a:pt x="477" y="239"/>
                    <a:pt x="394" y="275"/>
                    <a:pt x="334" y="334"/>
                  </a:cubicBezTo>
                  <a:cubicBezTo>
                    <a:pt x="275" y="394"/>
                    <a:pt x="251" y="465"/>
                    <a:pt x="251" y="560"/>
                  </a:cubicBezTo>
                  <a:lnTo>
                    <a:pt x="251" y="2096"/>
                  </a:lnTo>
                  <a:cubicBezTo>
                    <a:pt x="251" y="2191"/>
                    <a:pt x="275" y="2263"/>
                    <a:pt x="334" y="2322"/>
                  </a:cubicBezTo>
                  <a:lnTo>
                    <a:pt x="334" y="2322"/>
                  </a:lnTo>
                  <a:cubicBezTo>
                    <a:pt x="394" y="2382"/>
                    <a:pt x="477" y="2418"/>
                    <a:pt x="561" y="2418"/>
                  </a:cubicBezTo>
                  <a:lnTo>
                    <a:pt x="5156" y="2418"/>
                  </a:lnTo>
                  <a:cubicBezTo>
                    <a:pt x="5252" y="2418"/>
                    <a:pt x="5323" y="2382"/>
                    <a:pt x="5383" y="2322"/>
                  </a:cubicBezTo>
                  <a:lnTo>
                    <a:pt x="5383" y="2322"/>
                  </a:lnTo>
                  <a:cubicBezTo>
                    <a:pt x="5430" y="2287"/>
                    <a:pt x="5478" y="2191"/>
                    <a:pt x="5478" y="2096"/>
                  </a:cubicBezTo>
                  <a:close/>
                  <a:moveTo>
                    <a:pt x="5692" y="560"/>
                  </a:moveTo>
                  <a:lnTo>
                    <a:pt x="5692" y="2096"/>
                  </a:lnTo>
                  <a:cubicBezTo>
                    <a:pt x="5692" y="2251"/>
                    <a:pt x="5633" y="2382"/>
                    <a:pt x="5537" y="2489"/>
                  </a:cubicBezTo>
                  <a:lnTo>
                    <a:pt x="5537" y="2489"/>
                  </a:lnTo>
                  <a:cubicBezTo>
                    <a:pt x="5430" y="2596"/>
                    <a:pt x="5299" y="2656"/>
                    <a:pt x="5144" y="2656"/>
                  </a:cubicBezTo>
                  <a:lnTo>
                    <a:pt x="549" y="2656"/>
                  </a:lnTo>
                  <a:cubicBezTo>
                    <a:pt x="394" y="2656"/>
                    <a:pt x="263" y="2596"/>
                    <a:pt x="156" y="2489"/>
                  </a:cubicBezTo>
                  <a:cubicBezTo>
                    <a:pt x="61" y="2382"/>
                    <a:pt x="1" y="2251"/>
                    <a:pt x="1" y="2096"/>
                  </a:cubicBezTo>
                  <a:lnTo>
                    <a:pt x="1" y="560"/>
                  </a:lnTo>
                  <a:cubicBezTo>
                    <a:pt x="1" y="406"/>
                    <a:pt x="61" y="275"/>
                    <a:pt x="156" y="167"/>
                  </a:cubicBezTo>
                  <a:cubicBezTo>
                    <a:pt x="263" y="60"/>
                    <a:pt x="394" y="1"/>
                    <a:pt x="549" y="1"/>
                  </a:cubicBezTo>
                  <a:lnTo>
                    <a:pt x="5144" y="1"/>
                  </a:lnTo>
                  <a:cubicBezTo>
                    <a:pt x="5299" y="1"/>
                    <a:pt x="5430" y="60"/>
                    <a:pt x="5537" y="167"/>
                  </a:cubicBezTo>
                  <a:cubicBezTo>
                    <a:pt x="5633" y="275"/>
                    <a:pt x="5692" y="406"/>
                    <a:pt x="5692"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2"/>
            <p:cNvSpPr/>
            <p:nvPr/>
          </p:nvSpPr>
          <p:spPr>
            <a:xfrm>
              <a:off x="3489400" y="2486450"/>
              <a:ext cx="142325" cy="66100"/>
            </a:xfrm>
            <a:custGeom>
              <a:avLst/>
              <a:gdLst/>
              <a:ahLst/>
              <a:cxnLst/>
              <a:rect l="l" t="t" r="r" b="b"/>
              <a:pathLst>
                <a:path w="5693" h="2644" extrusionOk="0">
                  <a:moveTo>
                    <a:pt x="5478" y="2096"/>
                  </a:moveTo>
                  <a:lnTo>
                    <a:pt x="5478" y="548"/>
                  </a:lnTo>
                  <a:cubicBezTo>
                    <a:pt x="5478" y="465"/>
                    <a:pt x="5442" y="381"/>
                    <a:pt x="5383" y="322"/>
                  </a:cubicBezTo>
                  <a:cubicBezTo>
                    <a:pt x="5323" y="262"/>
                    <a:pt x="5252" y="239"/>
                    <a:pt x="5156" y="239"/>
                  </a:cubicBezTo>
                  <a:lnTo>
                    <a:pt x="561" y="239"/>
                  </a:lnTo>
                  <a:cubicBezTo>
                    <a:pt x="477" y="239"/>
                    <a:pt x="394" y="262"/>
                    <a:pt x="334" y="322"/>
                  </a:cubicBezTo>
                  <a:cubicBezTo>
                    <a:pt x="275" y="381"/>
                    <a:pt x="251" y="465"/>
                    <a:pt x="251" y="548"/>
                  </a:cubicBezTo>
                  <a:lnTo>
                    <a:pt x="251" y="2096"/>
                  </a:lnTo>
                  <a:cubicBezTo>
                    <a:pt x="251" y="2191"/>
                    <a:pt x="275" y="2263"/>
                    <a:pt x="334" y="2322"/>
                  </a:cubicBezTo>
                  <a:lnTo>
                    <a:pt x="334" y="2322"/>
                  </a:lnTo>
                  <a:cubicBezTo>
                    <a:pt x="394" y="2382"/>
                    <a:pt x="477" y="2405"/>
                    <a:pt x="561" y="2405"/>
                  </a:cubicBezTo>
                  <a:lnTo>
                    <a:pt x="5156" y="2405"/>
                  </a:lnTo>
                  <a:cubicBezTo>
                    <a:pt x="5252" y="2405"/>
                    <a:pt x="5323" y="2382"/>
                    <a:pt x="5383" y="2322"/>
                  </a:cubicBezTo>
                  <a:lnTo>
                    <a:pt x="5383" y="2322"/>
                  </a:lnTo>
                  <a:cubicBezTo>
                    <a:pt x="5430" y="2274"/>
                    <a:pt x="5478" y="2191"/>
                    <a:pt x="5478" y="2096"/>
                  </a:cubicBezTo>
                  <a:close/>
                  <a:moveTo>
                    <a:pt x="5692" y="548"/>
                  </a:moveTo>
                  <a:lnTo>
                    <a:pt x="5692" y="2096"/>
                  </a:lnTo>
                  <a:cubicBezTo>
                    <a:pt x="5692" y="2239"/>
                    <a:pt x="5633" y="2382"/>
                    <a:pt x="5537" y="2489"/>
                  </a:cubicBezTo>
                  <a:lnTo>
                    <a:pt x="5537" y="2489"/>
                  </a:lnTo>
                  <a:cubicBezTo>
                    <a:pt x="5430" y="2584"/>
                    <a:pt x="5299" y="2644"/>
                    <a:pt x="5144" y="2644"/>
                  </a:cubicBezTo>
                  <a:lnTo>
                    <a:pt x="549" y="2644"/>
                  </a:lnTo>
                  <a:cubicBezTo>
                    <a:pt x="394" y="2644"/>
                    <a:pt x="263" y="2584"/>
                    <a:pt x="156" y="2489"/>
                  </a:cubicBezTo>
                  <a:lnTo>
                    <a:pt x="156" y="2489"/>
                  </a:lnTo>
                  <a:cubicBezTo>
                    <a:pt x="61" y="2382"/>
                    <a:pt x="1" y="2239"/>
                    <a:pt x="1" y="2096"/>
                  </a:cubicBezTo>
                  <a:lnTo>
                    <a:pt x="1" y="548"/>
                  </a:lnTo>
                  <a:cubicBezTo>
                    <a:pt x="1" y="405"/>
                    <a:pt x="61" y="262"/>
                    <a:pt x="156" y="155"/>
                  </a:cubicBezTo>
                  <a:cubicBezTo>
                    <a:pt x="263" y="60"/>
                    <a:pt x="394" y="0"/>
                    <a:pt x="549" y="0"/>
                  </a:cubicBezTo>
                  <a:lnTo>
                    <a:pt x="5144" y="0"/>
                  </a:lnTo>
                  <a:cubicBezTo>
                    <a:pt x="5299" y="0"/>
                    <a:pt x="5430" y="60"/>
                    <a:pt x="5537" y="155"/>
                  </a:cubicBezTo>
                  <a:cubicBezTo>
                    <a:pt x="5633" y="262"/>
                    <a:pt x="5692" y="405"/>
                    <a:pt x="5692"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2"/>
            <p:cNvSpPr/>
            <p:nvPr/>
          </p:nvSpPr>
          <p:spPr>
            <a:xfrm>
              <a:off x="3454000" y="2709400"/>
              <a:ext cx="136925" cy="3600"/>
            </a:xfrm>
            <a:custGeom>
              <a:avLst/>
              <a:gdLst/>
              <a:ahLst/>
              <a:cxnLst/>
              <a:rect l="l" t="t" r="r" b="b"/>
              <a:pathLst>
                <a:path w="5477" h="144" extrusionOk="0">
                  <a:moveTo>
                    <a:pt x="0" y="0"/>
                  </a:moveTo>
                  <a:lnTo>
                    <a:pt x="5477" y="0"/>
                  </a:lnTo>
                  <a:lnTo>
                    <a:pt x="5477" y="143"/>
                  </a:lnTo>
                  <a:lnTo>
                    <a:pt x="0" y="14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2"/>
            <p:cNvSpPr/>
            <p:nvPr/>
          </p:nvSpPr>
          <p:spPr>
            <a:xfrm>
              <a:off x="3631100" y="2709400"/>
              <a:ext cx="40200" cy="3600"/>
            </a:xfrm>
            <a:custGeom>
              <a:avLst/>
              <a:gdLst/>
              <a:ahLst/>
              <a:cxnLst/>
              <a:rect l="l" t="t" r="r" b="b"/>
              <a:pathLst>
                <a:path w="1608" h="144" extrusionOk="0">
                  <a:moveTo>
                    <a:pt x="0" y="0"/>
                  </a:moveTo>
                  <a:lnTo>
                    <a:pt x="1608" y="0"/>
                  </a:lnTo>
                  <a:lnTo>
                    <a:pt x="1608" y="143"/>
                  </a:lnTo>
                  <a:lnTo>
                    <a:pt x="0" y="14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2"/>
            <p:cNvSpPr/>
            <p:nvPr/>
          </p:nvSpPr>
          <p:spPr>
            <a:xfrm>
              <a:off x="3474825" y="2833525"/>
              <a:ext cx="11925" cy="11925"/>
            </a:xfrm>
            <a:custGeom>
              <a:avLst/>
              <a:gdLst/>
              <a:ahLst/>
              <a:cxnLst/>
              <a:rect l="l" t="t" r="r" b="b"/>
              <a:pathLst>
                <a:path w="477"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2"/>
            <p:cNvSpPr/>
            <p:nvPr/>
          </p:nvSpPr>
          <p:spPr>
            <a:xfrm>
              <a:off x="3474825" y="2743925"/>
              <a:ext cx="11925" cy="11925"/>
            </a:xfrm>
            <a:custGeom>
              <a:avLst/>
              <a:gdLst/>
              <a:ahLst/>
              <a:cxnLst/>
              <a:rect l="l" t="t" r="r" b="b"/>
              <a:pathLst>
                <a:path w="477" h="477" extrusionOk="0">
                  <a:moveTo>
                    <a:pt x="1" y="238"/>
                  </a:moveTo>
                  <a:cubicBezTo>
                    <a:pt x="1" y="107"/>
                    <a:pt x="108" y="0"/>
                    <a:pt x="239" y="0"/>
                  </a:cubicBezTo>
                  <a:cubicBezTo>
                    <a:pt x="370" y="0"/>
                    <a:pt x="477" y="107"/>
                    <a:pt x="477" y="238"/>
                  </a:cubicBezTo>
                  <a:cubicBezTo>
                    <a:pt x="477" y="369"/>
                    <a:pt x="370" y="477"/>
                    <a:pt x="239" y="477"/>
                  </a:cubicBezTo>
                  <a:cubicBezTo>
                    <a:pt x="108" y="477"/>
                    <a:pt x="1" y="369"/>
                    <a:pt x="1"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2"/>
            <p:cNvSpPr/>
            <p:nvPr/>
          </p:nvSpPr>
          <p:spPr>
            <a:xfrm>
              <a:off x="3558475" y="2833525"/>
              <a:ext cx="11925" cy="11925"/>
            </a:xfrm>
            <a:custGeom>
              <a:avLst/>
              <a:gdLst/>
              <a:ahLst/>
              <a:cxnLst/>
              <a:rect l="l" t="t" r="r" b="b"/>
              <a:pathLst>
                <a:path w="477" h="477" extrusionOk="0">
                  <a:moveTo>
                    <a:pt x="0" y="238"/>
                  </a:moveTo>
                  <a:cubicBezTo>
                    <a:pt x="0" y="107"/>
                    <a:pt x="107" y="0"/>
                    <a:pt x="238" y="0"/>
                  </a:cubicBezTo>
                  <a:cubicBezTo>
                    <a:pt x="369" y="0"/>
                    <a:pt x="476" y="107"/>
                    <a:pt x="476" y="238"/>
                  </a:cubicBezTo>
                  <a:cubicBezTo>
                    <a:pt x="476" y="369"/>
                    <a:pt x="369" y="476"/>
                    <a:pt x="238" y="476"/>
                  </a:cubicBezTo>
                  <a:cubicBezTo>
                    <a:pt x="107" y="476"/>
                    <a:pt x="0" y="369"/>
                    <a:pt x="0"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2"/>
            <p:cNvSpPr/>
            <p:nvPr/>
          </p:nvSpPr>
          <p:spPr>
            <a:xfrm>
              <a:off x="3558475" y="2743925"/>
              <a:ext cx="11925" cy="11925"/>
            </a:xfrm>
            <a:custGeom>
              <a:avLst/>
              <a:gdLst/>
              <a:ahLst/>
              <a:cxnLst/>
              <a:rect l="l" t="t" r="r" b="b"/>
              <a:pathLst>
                <a:path w="477" h="477" extrusionOk="0">
                  <a:moveTo>
                    <a:pt x="0" y="238"/>
                  </a:moveTo>
                  <a:cubicBezTo>
                    <a:pt x="0" y="107"/>
                    <a:pt x="107" y="0"/>
                    <a:pt x="238" y="0"/>
                  </a:cubicBezTo>
                  <a:cubicBezTo>
                    <a:pt x="369" y="0"/>
                    <a:pt x="476" y="107"/>
                    <a:pt x="476" y="238"/>
                  </a:cubicBezTo>
                  <a:cubicBezTo>
                    <a:pt x="476" y="369"/>
                    <a:pt x="369" y="477"/>
                    <a:pt x="238" y="477"/>
                  </a:cubicBezTo>
                  <a:cubicBezTo>
                    <a:pt x="107" y="477"/>
                    <a:pt x="0" y="369"/>
                    <a:pt x="0"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2"/>
            <p:cNvSpPr/>
            <p:nvPr/>
          </p:nvSpPr>
          <p:spPr>
            <a:xfrm>
              <a:off x="3474825" y="2666525"/>
              <a:ext cx="11925" cy="11925"/>
            </a:xfrm>
            <a:custGeom>
              <a:avLst/>
              <a:gdLst/>
              <a:ahLst/>
              <a:cxnLst/>
              <a:rect l="l" t="t" r="r" b="b"/>
              <a:pathLst>
                <a:path w="477" h="477" extrusionOk="0">
                  <a:moveTo>
                    <a:pt x="1" y="239"/>
                  </a:moveTo>
                  <a:cubicBezTo>
                    <a:pt x="1" y="108"/>
                    <a:pt x="108" y="1"/>
                    <a:pt x="239" y="1"/>
                  </a:cubicBezTo>
                  <a:cubicBezTo>
                    <a:pt x="370" y="1"/>
                    <a:pt x="477" y="96"/>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2"/>
            <p:cNvSpPr/>
            <p:nvPr/>
          </p:nvSpPr>
          <p:spPr>
            <a:xfrm>
              <a:off x="3474825" y="2576925"/>
              <a:ext cx="11925" cy="11950"/>
            </a:xfrm>
            <a:custGeom>
              <a:avLst/>
              <a:gdLst/>
              <a:ahLst/>
              <a:cxnLst/>
              <a:rect l="l" t="t" r="r" b="b"/>
              <a:pathLst>
                <a:path w="477" h="478" extrusionOk="0">
                  <a:moveTo>
                    <a:pt x="1" y="239"/>
                  </a:moveTo>
                  <a:cubicBezTo>
                    <a:pt x="1" y="96"/>
                    <a:pt x="108" y="1"/>
                    <a:pt x="239" y="1"/>
                  </a:cubicBezTo>
                  <a:cubicBezTo>
                    <a:pt x="370" y="1"/>
                    <a:pt x="477" y="96"/>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2"/>
            <p:cNvSpPr/>
            <p:nvPr/>
          </p:nvSpPr>
          <p:spPr>
            <a:xfrm>
              <a:off x="3558475" y="2666525"/>
              <a:ext cx="11925" cy="12225"/>
            </a:xfrm>
            <a:custGeom>
              <a:avLst/>
              <a:gdLst/>
              <a:ahLst/>
              <a:cxnLst/>
              <a:rect l="l" t="t" r="r" b="b"/>
              <a:pathLst>
                <a:path w="477" h="489" extrusionOk="0">
                  <a:moveTo>
                    <a:pt x="0" y="239"/>
                  </a:moveTo>
                  <a:cubicBezTo>
                    <a:pt x="0" y="108"/>
                    <a:pt x="107" y="1"/>
                    <a:pt x="238" y="1"/>
                  </a:cubicBezTo>
                  <a:cubicBezTo>
                    <a:pt x="369" y="1"/>
                    <a:pt x="476" y="96"/>
                    <a:pt x="476" y="239"/>
                  </a:cubicBezTo>
                  <a:cubicBezTo>
                    <a:pt x="476" y="370"/>
                    <a:pt x="369" y="477"/>
                    <a:pt x="238" y="477"/>
                  </a:cubicBezTo>
                  <a:cubicBezTo>
                    <a:pt x="107" y="489"/>
                    <a:pt x="0" y="370"/>
                    <a:pt x="0"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2"/>
            <p:cNvSpPr/>
            <p:nvPr/>
          </p:nvSpPr>
          <p:spPr>
            <a:xfrm>
              <a:off x="3558475" y="2576925"/>
              <a:ext cx="11925" cy="11950"/>
            </a:xfrm>
            <a:custGeom>
              <a:avLst/>
              <a:gdLst/>
              <a:ahLst/>
              <a:cxnLst/>
              <a:rect l="l" t="t" r="r" b="b"/>
              <a:pathLst>
                <a:path w="477" h="478" extrusionOk="0">
                  <a:moveTo>
                    <a:pt x="0" y="239"/>
                  </a:moveTo>
                  <a:cubicBezTo>
                    <a:pt x="0" y="96"/>
                    <a:pt x="107" y="1"/>
                    <a:pt x="238" y="1"/>
                  </a:cubicBezTo>
                  <a:cubicBezTo>
                    <a:pt x="369" y="1"/>
                    <a:pt x="476" y="96"/>
                    <a:pt x="476" y="239"/>
                  </a:cubicBezTo>
                  <a:cubicBezTo>
                    <a:pt x="476" y="370"/>
                    <a:pt x="369" y="477"/>
                    <a:pt x="238" y="477"/>
                  </a:cubicBezTo>
                  <a:cubicBezTo>
                    <a:pt x="107" y="477"/>
                    <a:pt x="0" y="370"/>
                    <a:pt x="0"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2"/>
            <p:cNvSpPr/>
            <p:nvPr/>
          </p:nvSpPr>
          <p:spPr>
            <a:xfrm>
              <a:off x="3734975" y="2503125"/>
              <a:ext cx="466750" cy="537875"/>
            </a:xfrm>
            <a:custGeom>
              <a:avLst/>
              <a:gdLst/>
              <a:ahLst/>
              <a:cxnLst/>
              <a:rect l="l" t="t" r="r" b="b"/>
              <a:pathLst>
                <a:path w="18670" h="21515" extrusionOk="0">
                  <a:moveTo>
                    <a:pt x="18527" y="17502"/>
                  </a:moveTo>
                  <a:cubicBezTo>
                    <a:pt x="18527" y="17598"/>
                    <a:pt x="18670" y="17609"/>
                    <a:pt x="18670" y="17502"/>
                  </a:cubicBezTo>
                  <a:lnTo>
                    <a:pt x="18670" y="17348"/>
                  </a:lnTo>
                  <a:cubicBezTo>
                    <a:pt x="18670" y="17264"/>
                    <a:pt x="18527" y="17252"/>
                    <a:pt x="18527" y="17348"/>
                  </a:cubicBezTo>
                  <a:close/>
                  <a:moveTo>
                    <a:pt x="12609" y="21515"/>
                  </a:moveTo>
                  <a:cubicBezTo>
                    <a:pt x="12705" y="21515"/>
                    <a:pt x="12717" y="21372"/>
                    <a:pt x="12609" y="21372"/>
                  </a:cubicBezTo>
                  <a:lnTo>
                    <a:pt x="12466" y="21372"/>
                  </a:lnTo>
                  <a:cubicBezTo>
                    <a:pt x="12371" y="21372"/>
                    <a:pt x="12359" y="21515"/>
                    <a:pt x="12466" y="21515"/>
                  </a:cubicBezTo>
                  <a:close/>
                  <a:moveTo>
                    <a:pt x="12026" y="21515"/>
                  </a:moveTo>
                  <a:cubicBezTo>
                    <a:pt x="12109" y="21515"/>
                    <a:pt x="12121" y="21372"/>
                    <a:pt x="12026" y="21372"/>
                  </a:cubicBezTo>
                  <a:lnTo>
                    <a:pt x="11871" y="21372"/>
                  </a:lnTo>
                  <a:cubicBezTo>
                    <a:pt x="11788" y="21372"/>
                    <a:pt x="11764" y="21515"/>
                    <a:pt x="11871" y="21515"/>
                  </a:cubicBezTo>
                  <a:close/>
                  <a:moveTo>
                    <a:pt x="11431" y="21515"/>
                  </a:moveTo>
                  <a:cubicBezTo>
                    <a:pt x="11514" y="21515"/>
                    <a:pt x="11526" y="21372"/>
                    <a:pt x="11431" y="21372"/>
                  </a:cubicBezTo>
                  <a:lnTo>
                    <a:pt x="11276" y="21372"/>
                  </a:lnTo>
                  <a:cubicBezTo>
                    <a:pt x="11193" y="21372"/>
                    <a:pt x="11169" y="21515"/>
                    <a:pt x="11276" y="21515"/>
                  </a:cubicBezTo>
                  <a:close/>
                  <a:moveTo>
                    <a:pt x="10835" y="21515"/>
                  </a:moveTo>
                  <a:cubicBezTo>
                    <a:pt x="10919" y="21515"/>
                    <a:pt x="10931" y="21372"/>
                    <a:pt x="10835" y="21372"/>
                  </a:cubicBezTo>
                  <a:lnTo>
                    <a:pt x="10681" y="21372"/>
                  </a:lnTo>
                  <a:cubicBezTo>
                    <a:pt x="10597" y="21372"/>
                    <a:pt x="10573" y="21515"/>
                    <a:pt x="10681" y="21515"/>
                  </a:cubicBezTo>
                  <a:close/>
                  <a:moveTo>
                    <a:pt x="10240" y="21515"/>
                  </a:moveTo>
                  <a:cubicBezTo>
                    <a:pt x="10323" y="21515"/>
                    <a:pt x="10335" y="21372"/>
                    <a:pt x="10240" y="21372"/>
                  </a:cubicBezTo>
                  <a:lnTo>
                    <a:pt x="10085" y="21372"/>
                  </a:lnTo>
                  <a:cubicBezTo>
                    <a:pt x="10002" y="21372"/>
                    <a:pt x="9978" y="21515"/>
                    <a:pt x="10085" y="21515"/>
                  </a:cubicBezTo>
                  <a:close/>
                  <a:moveTo>
                    <a:pt x="9645" y="21515"/>
                  </a:moveTo>
                  <a:cubicBezTo>
                    <a:pt x="9728" y="21515"/>
                    <a:pt x="9740" y="21372"/>
                    <a:pt x="9645" y="21372"/>
                  </a:cubicBezTo>
                  <a:lnTo>
                    <a:pt x="9490" y="21372"/>
                  </a:lnTo>
                  <a:cubicBezTo>
                    <a:pt x="9407" y="21372"/>
                    <a:pt x="9383" y="21515"/>
                    <a:pt x="9490" y="21515"/>
                  </a:cubicBezTo>
                  <a:close/>
                  <a:moveTo>
                    <a:pt x="9049" y="21515"/>
                  </a:moveTo>
                  <a:cubicBezTo>
                    <a:pt x="9133" y="21515"/>
                    <a:pt x="9145" y="21372"/>
                    <a:pt x="9049" y="21372"/>
                  </a:cubicBezTo>
                  <a:lnTo>
                    <a:pt x="8895" y="21372"/>
                  </a:lnTo>
                  <a:cubicBezTo>
                    <a:pt x="8811" y="21372"/>
                    <a:pt x="8787" y="21515"/>
                    <a:pt x="8895" y="21515"/>
                  </a:cubicBezTo>
                  <a:close/>
                  <a:moveTo>
                    <a:pt x="8454" y="21515"/>
                  </a:moveTo>
                  <a:cubicBezTo>
                    <a:pt x="8537" y="21515"/>
                    <a:pt x="8549" y="21372"/>
                    <a:pt x="8454" y="21372"/>
                  </a:cubicBezTo>
                  <a:lnTo>
                    <a:pt x="8299" y="21372"/>
                  </a:lnTo>
                  <a:cubicBezTo>
                    <a:pt x="8216" y="21372"/>
                    <a:pt x="8192" y="21515"/>
                    <a:pt x="8299" y="21515"/>
                  </a:cubicBezTo>
                  <a:close/>
                  <a:moveTo>
                    <a:pt x="7859" y="21515"/>
                  </a:moveTo>
                  <a:cubicBezTo>
                    <a:pt x="7942" y="21515"/>
                    <a:pt x="7954" y="21372"/>
                    <a:pt x="7859" y="21372"/>
                  </a:cubicBezTo>
                  <a:lnTo>
                    <a:pt x="7704" y="21372"/>
                  </a:lnTo>
                  <a:cubicBezTo>
                    <a:pt x="7621" y="21372"/>
                    <a:pt x="7597" y="21515"/>
                    <a:pt x="7704" y="21515"/>
                  </a:cubicBezTo>
                  <a:close/>
                  <a:moveTo>
                    <a:pt x="7263" y="21515"/>
                  </a:moveTo>
                  <a:cubicBezTo>
                    <a:pt x="7347" y="21515"/>
                    <a:pt x="7359" y="21372"/>
                    <a:pt x="7263" y="21372"/>
                  </a:cubicBezTo>
                  <a:lnTo>
                    <a:pt x="7109" y="21372"/>
                  </a:lnTo>
                  <a:cubicBezTo>
                    <a:pt x="7025" y="21372"/>
                    <a:pt x="7002" y="21515"/>
                    <a:pt x="7109" y="21515"/>
                  </a:cubicBezTo>
                  <a:close/>
                  <a:moveTo>
                    <a:pt x="6680" y="21515"/>
                  </a:moveTo>
                  <a:cubicBezTo>
                    <a:pt x="6763" y="21515"/>
                    <a:pt x="6787" y="21372"/>
                    <a:pt x="6680" y="21372"/>
                  </a:cubicBezTo>
                  <a:lnTo>
                    <a:pt x="6525" y="21372"/>
                  </a:lnTo>
                  <a:cubicBezTo>
                    <a:pt x="6442" y="21372"/>
                    <a:pt x="6430" y="21515"/>
                    <a:pt x="6525" y="21515"/>
                  </a:cubicBezTo>
                  <a:close/>
                  <a:moveTo>
                    <a:pt x="6085" y="21515"/>
                  </a:moveTo>
                  <a:cubicBezTo>
                    <a:pt x="6168" y="21515"/>
                    <a:pt x="6192" y="21372"/>
                    <a:pt x="6085" y="21372"/>
                  </a:cubicBezTo>
                  <a:lnTo>
                    <a:pt x="5930" y="21372"/>
                  </a:lnTo>
                  <a:cubicBezTo>
                    <a:pt x="5847" y="21372"/>
                    <a:pt x="5835" y="21515"/>
                    <a:pt x="5930" y="21515"/>
                  </a:cubicBezTo>
                  <a:close/>
                  <a:moveTo>
                    <a:pt x="5489" y="21515"/>
                  </a:moveTo>
                  <a:cubicBezTo>
                    <a:pt x="5573" y="21515"/>
                    <a:pt x="5597" y="21372"/>
                    <a:pt x="5489" y="21372"/>
                  </a:cubicBezTo>
                  <a:lnTo>
                    <a:pt x="5335" y="21372"/>
                  </a:lnTo>
                  <a:cubicBezTo>
                    <a:pt x="5251" y="21372"/>
                    <a:pt x="5239" y="21515"/>
                    <a:pt x="5335" y="21515"/>
                  </a:cubicBezTo>
                  <a:close/>
                  <a:moveTo>
                    <a:pt x="4894" y="21515"/>
                  </a:moveTo>
                  <a:cubicBezTo>
                    <a:pt x="4977" y="21515"/>
                    <a:pt x="5001" y="21372"/>
                    <a:pt x="4894" y="21372"/>
                  </a:cubicBezTo>
                  <a:lnTo>
                    <a:pt x="4739" y="21372"/>
                  </a:lnTo>
                  <a:cubicBezTo>
                    <a:pt x="4656" y="21372"/>
                    <a:pt x="4644" y="21515"/>
                    <a:pt x="4739" y="21515"/>
                  </a:cubicBezTo>
                  <a:close/>
                  <a:moveTo>
                    <a:pt x="4299" y="21515"/>
                  </a:moveTo>
                  <a:cubicBezTo>
                    <a:pt x="4382" y="21515"/>
                    <a:pt x="4406" y="21372"/>
                    <a:pt x="4299" y="21372"/>
                  </a:cubicBezTo>
                  <a:lnTo>
                    <a:pt x="4144" y="21372"/>
                  </a:lnTo>
                  <a:cubicBezTo>
                    <a:pt x="4061" y="21372"/>
                    <a:pt x="4049" y="21515"/>
                    <a:pt x="4144" y="21515"/>
                  </a:cubicBezTo>
                  <a:close/>
                  <a:moveTo>
                    <a:pt x="3703" y="21515"/>
                  </a:moveTo>
                  <a:cubicBezTo>
                    <a:pt x="3787" y="21515"/>
                    <a:pt x="3811" y="21372"/>
                    <a:pt x="3703" y="21372"/>
                  </a:cubicBezTo>
                  <a:lnTo>
                    <a:pt x="3549" y="21372"/>
                  </a:lnTo>
                  <a:cubicBezTo>
                    <a:pt x="3465" y="21372"/>
                    <a:pt x="3453" y="21515"/>
                    <a:pt x="3549" y="21515"/>
                  </a:cubicBezTo>
                  <a:close/>
                  <a:moveTo>
                    <a:pt x="3108" y="21515"/>
                  </a:moveTo>
                  <a:cubicBezTo>
                    <a:pt x="3192" y="21515"/>
                    <a:pt x="3215" y="21372"/>
                    <a:pt x="3108" y="21372"/>
                  </a:cubicBezTo>
                  <a:lnTo>
                    <a:pt x="2953" y="21372"/>
                  </a:lnTo>
                  <a:cubicBezTo>
                    <a:pt x="2870" y="21372"/>
                    <a:pt x="2858" y="21515"/>
                    <a:pt x="2953" y="21515"/>
                  </a:cubicBezTo>
                  <a:close/>
                  <a:moveTo>
                    <a:pt x="2513" y="21515"/>
                  </a:moveTo>
                  <a:cubicBezTo>
                    <a:pt x="2596" y="21515"/>
                    <a:pt x="2620" y="21372"/>
                    <a:pt x="2513" y="21372"/>
                  </a:cubicBezTo>
                  <a:lnTo>
                    <a:pt x="2358" y="21372"/>
                  </a:lnTo>
                  <a:cubicBezTo>
                    <a:pt x="2275" y="21372"/>
                    <a:pt x="2263" y="21515"/>
                    <a:pt x="2358" y="21515"/>
                  </a:cubicBezTo>
                  <a:close/>
                  <a:moveTo>
                    <a:pt x="1918" y="21515"/>
                  </a:moveTo>
                  <a:cubicBezTo>
                    <a:pt x="1989" y="21515"/>
                    <a:pt x="2025" y="21419"/>
                    <a:pt x="1965" y="21384"/>
                  </a:cubicBezTo>
                  <a:cubicBezTo>
                    <a:pt x="1941" y="21384"/>
                    <a:pt x="1941" y="21384"/>
                    <a:pt x="1929" y="21372"/>
                  </a:cubicBezTo>
                  <a:cubicBezTo>
                    <a:pt x="1882" y="21372"/>
                    <a:pt x="1846" y="21372"/>
                    <a:pt x="1787" y="21360"/>
                  </a:cubicBezTo>
                  <a:cubicBezTo>
                    <a:pt x="1691" y="21336"/>
                    <a:pt x="1668" y="21491"/>
                    <a:pt x="1763" y="21503"/>
                  </a:cubicBezTo>
                  <a:cubicBezTo>
                    <a:pt x="1798" y="21503"/>
                    <a:pt x="1858" y="21515"/>
                    <a:pt x="1918" y="21515"/>
                  </a:cubicBezTo>
                  <a:close/>
                  <a:moveTo>
                    <a:pt x="1310" y="21384"/>
                  </a:moveTo>
                  <a:cubicBezTo>
                    <a:pt x="1382" y="21419"/>
                    <a:pt x="1453" y="21312"/>
                    <a:pt x="1382" y="21253"/>
                  </a:cubicBezTo>
                  <a:lnTo>
                    <a:pt x="1370" y="21253"/>
                  </a:lnTo>
                  <a:cubicBezTo>
                    <a:pt x="1322" y="21241"/>
                    <a:pt x="1275" y="21217"/>
                    <a:pt x="1227" y="21193"/>
                  </a:cubicBezTo>
                  <a:cubicBezTo>
                    <a:pt x="1144" y="21146"/>
                    <a:pt x="1084" y="21288"/>
                    <a:pt x="1167" y="21324"/>
                  </a:cubicBezTo>
                  <a:cubicBezTo>
                    <a:pt x="1215" y="21360"/>
                    <a:pt x="1263" y="21372"/>
                    <a:pt x="1310" y="21384"/>
                  </a:cubicBezTo>
                  <a:close/>
                  <a:moveTo>
                    <a:pt x="775" y="21086"/>
                  </a:moveTo>
                  <a:cubicBezTo>
                    <a:pt x="798" y="21110"/>
                    <a:pt x="834" y="21110"/>
                    <a:pt x="846" y="21086"/>
                  </a:cubicBezTo>
                  <a:cubicBezTo>
                    <a:pt x="894" y="21062"/>
                    <a:pt x="906" y="21003"/>
                    <a:pt x="858" y="20967"/>
                  </a:cubicBezTo>
                  <a:cubicBezTo>
                    <a:pt x="810" y="20943"/>
                    <a:pt x="786" y="20907"/>
                    <a:pt x="751" y="20884"/>
                  </a:cubicBezTo>
                  <a:cubicBezTo>
                    <a:pt x="739" y="20872"/>
                    <a:pt x="715" y="20848"/>
                    <a:pt x="691" y="20872"/>
                  </a:cubicBezTo>
                  <a:cubicBezTo>
                    <a:pt x="632" y="20884"/>
                    <a:pt x="620" y="20955"/>
                    <a:pt x="667" y="21003"/>
                  </a:cubicBezTo>
                  <a:cubicBezTo>
                    <a:pt x="691" y="21027"/>
                    <a:pt x="727" y="21062"/>
                    <a:pt x="775" y="21086"/>
                  </a:cubicBezTo>
                  <a:close/>
                  <a:moveTo>
                    <a:pt x="358" y="20646"/>
                  </a:moveTo>
                  <a:cubicBezTo>
                    <a:pt x="417" y="20717"/>
                    <a:pt x="513" y="20657"/>
                    <a:pt x="489" y="20574"/>
                  </a:cubicBezTo>
                  <a:cubicBezTo>
                    <a:pt x="453" y="20526"/>
                    <a:pt x="429" y="20479"/>
                    <a:pt x="417" y="20431"/>
                  </a:cubicBezTo>
                  <a:cubicBezTo>
                    <a:pt x="370" y="20360"/>
                    <a:pt x="263" y="20407"/>
                    <a:pt x="274" y="20491"/>
                  </a:cubicBezTo>
                  <a:cubicBezTo>
                    <a:pt x="274" y="20515"/>
                    <a:pt x="274" y="20515"/>
                    <a:pt x="298" y="20515"/>
                  </a:cubicBezTo>
                  <a:cubicBezTo>
                    <a:pt x="298" y="20550"/>
                    <a:pt x="322" y="20598"/>
                    <a:pt x="358" y="20646"/>
                  </a:cubicBezTo>
                  <a:close/>
                  <a:moveTo>
                    <a:pt x="84" y="20098"/>
                  </a:moveTo>
                  <a:cubicBezTo>
                    <a:pt x="96" y="20122"/>
                    <a:pt x="132" y="20157"/>
                    <a:pt x="155" y="20157"/>
                  </a:cubicBezTo>
                  <a:cubicBezTo>
                    <a:pt x="203" y="20157"/>
                    <a:pt x="239" y="20110"/>
                    <a:pt x="215" y="20062"/>
                  </a:cubicBezTo>
                  <a:cubicBezTo>
                    <a:pt x="203" y="20015"/>
                    <a:pt x="191" y="19979"/>
                    <a:pt x="191" y="19931"/>
                  </a:cubicBezTo>
                  <a:cubicBezTo>
                    <a:pt x="155" y="19836"/>
                    <a:pt x="24" y="19872"/>
                    <a:pt x="36" y="19955"/>
                  </a:cubicBezTo>
                  <a:cubicBezTo>
                    <a:pt x="60" y="19991"/>
                    <a:pt x="72" y="20026"/>
                    <a:pt x="84" y="20098"/>
                  </a:cubicBezTo>
                  <a:close/>
                  <a:moveTo>
                    <a:pt x="1" y="19479"/>
                  </a:moveTo>
                  <a:cubicBezTo>
                    <a:pt x="1" y="19574"/>
                    <a:pt x="144" y="19586"/>
                    <a:pt x="144" y="19479"/>
                  </a:cubicBezTo>
                  <a:lnTo>
                    <a:pt x="144" y="19336"/>
                  </a:lnTo>
                  <a:cubicBezTo>
                    <a:pt x="144" y="19241"/>
                    <a:pt x="1" y="19229"/>
                    <a:pt x="1" y="19336"/>
                  </a:cubicBezTo>
                  <a:close/>
                  <a:moveTo>
                    <a:pt x="1" y="18883"/>
                  </a:moveTo>
                  <a:cubicBezTo>
                    <a:pt x="1" y="18979"/>
                    <a:pt x="144" y="18991"/>
                    <a:pt x="144" y="18883"/>
                  </a:cubicBezTo>
                  <a:lnTo>
                    <a:pt x="144" y="18741"/>
                  </a:lnTo>
                  <a:cubicBezTo>
                    <a:pt x="144" y="18645"/>
                    <a:pt x="1" y="18633"/>
                    <a:pt x="1" y="18741"/>
                  </a:cubicBezTo>
                  <a:close/>
                  <a:moveTo>
                    <a:pt x="1" y="18288"/>
                  </a:moveTo>
                  <a:cubicBezTo>
                    <a:pt x="1" y="18383"/>
                    <a:pt x="144" y="18395"/>
                    <a:pt x="144" y="18288"/>
                  </a:cubicBezTo>
                  <a:lnTo>
                    <a:pt x="144" y="18145"/>
                  </a:lnTo>
                  <a:cubicBezTo>
                    <a:pt x="144" y="18050"/>
                    <a:pt x="1" y="18038"/>
                    <a:pt x="1" y="18145"/>
                  </a:cubicBezTo>
                  <a:close/>
                  <a:moveTo>
                    <a:pt x="1" y="17693"/>
                  </a:moveTo>
                  <a:cubicBezTo>
                    <a:pt x="1" y="17788"/>
                    <a:pt x="144" y="17800"/>
                    <a:pt x="144" y="17693"/>
                  </a:cubicBezTo>
                  <a:lnTo>
                    <a:pt x="144" y="17550"/>
                  </a:lnTo>
                  <a:cubicBezTo>
                    <a:pt x="144" y="17455"/>
                    <a:pt x="1" y="17443"/>
                    <a:pt x="1" y="17550"/>
                  </a:cubicBezTo>
                  <a:close/>
                  <a:moveTo>
                    <a:pt x="1" y="17097"/>
                  </a:moveTo>
                  <a:cubicBezTo>
                    <a:pt x="1" y="17193"/>
                    <a:pt x="144" y="17205"/>
                    <a:pt x="144" y="17097"/>
                  </a:cubicBezTo>
                  <a:lnTo>
                    <a:pt x="144" y="16955"/>
                  </a:lnTo>
                  <a:cubicBezTo>
                    <a:pt x="144" y="16859"/>
                    <a:pt x="1" y="16847"/>
                    <a:pt x="1" y="16955"/>
                  </a:cubicBezTo>
                  <a:close/>
                  <a:moveTo>
                    <a:pt x="1" y="16502"/>
                  </a:moveTo>
                  <a:cubicBezTo>
                    <a:pt x="1" y="16597"/>
                    <a:pt x="144" y="16609"/>
                    <a:pt x="144" y="16502"/>
                  </a:cubicBezTo>
                  <a:lnTo>
                    <a:pt x="144" y="16359"/>
                  </a:lnTo>
                  <a:cubicBezTo>
                    <a:pt x="144" y="16264"/>
                    <a:pt x="1" y="16252"/>
                    <a:pt x="1" y="16359"/>
                  </a:cubicBezTo>
                  <a:close/>
                  <a:moveTo>
                    <a:pt x="1" y="15907"/>
                  </a:moveTo>
                  <a:cubicBezTo>
                    <a:pt x="1" y="16002"/>
                    <a:pt x="144" y="16014"/>
                    <a:pt x="144" y="15907"/>
                  </a:cubicBezTo>
                  <a:lnTo>
                    <a:pt x="144" y="15764"/>
                  </a:lnTo>
                  <a:cubicBezTo>
                    <a:pt x="144" y="15669"/>
                    <a:pt x="1" y="15657"/>
                    <a:pt x="1" y="15764"/>
                  </a:cubicBezTo>
                  <a:close/>
                  <a:moveTo>
                    <a:pt x="1" y="15312"/>
                  </a:moveTo>
                  <a:cubicBezTo>
                    <a:pt x="1" y="15407"/>
                    <a:pt x="144" y="15419"/>
                    <a:pt x="144" y="15312"/>
                  </a:cubicBezTo>
                  <a:lnTo>
                    <a:pt x="144" y="15169"/>
                  </a:lnTo>
                  <a:cubicBezTo>
                    <a:pt x="144" y="15073"/>
                    <a:pt x="1" y="15062"/>
                    <a:pt x="1" y="15169"/>
                  </a:cubicBezTo>
                  <a:close/>
                  <a:moveTo>
                    <a:pt x="1" y="14716"/>
                  </a:moveTo>
                  <a:cubicBezTo>
                    <a:pt x="1" y="14811"/>
                    <a:pt x="144" y="14823"/>
                    <a:pt x="144" y="14716"/>
                  </a:cubicBezTo>
                  <a:lnTo>
                    <a:pt x="144" y="14573"/>
                  </a:lnTo>
                  <a:cubicBezTo>
                    <a:pt x="144" y="14478"/>
                    <a:pt x="1" y="14466"/>
                    <a:pt x="1" y="14573"/>
                  </a:cubicBezTo>
                  <a:close/>
                  <a:moveTo>
                    <a:pt x="1" y="14121"/>
                  </a:moveTo>
                  <a:cubicBezTo>
                    <a:pt x="1" y="14216"/>
                    <a:pt x="144" y="14228"/>
                    <a:pt x="144" y="14121"/>
                  </a:cubicBezTo>
                  <a:lnTo>
                    <a:pt x="144" y="13978"/>
                  </a:lnTo>
                  <a:cubicBezTo>
                    <a:pt x="144" y="13883"/>
                    <a:pt x="1" y="13871"/>
                    <a:pt x="1" y="13978"/>
                  </a:cubicBezTo>
                  <a:close/>
                  <a:moveTo>
                    <a:pt x="1" y="13526"/>
                  </a:moveTo>
                  <a:cubicBezTo>
                    <a:pt x="1" y="13621"/>
                    <a:pt x="144" y="13633"/>
                    <a:pt x="144" y="13526"/>
                  </a:cubicBezTo>
                  <a:lnTo>
                    <a:pt x="144" y="13383"/>
                  </a:lnTo>
                  <a:cubicBezTo>
                    <a:pt x="144" y="13287"/>
                    <a:pt x="1" y="13276"/>
                    <a:pt x="1" y="13383"/>
                  </a:cubicBezTo>
                  <a:close/>
                  <a:moveTo>
                    <a:pt x="1" y="12930"/>
                  </a:moveTo>
                  <a:cubicBezTo>
                    <a:pt x="1" y="13026"/>
                    <a:pt x="144" y="13037"/>
                    <a:pt x="144" y="12930"/>
                  </a:cubicBezTo>
                  <a:lnTo>
                    <a:pt x="144" y="12787"/>
                  </a:lnTo>
                  <a:cubicBezTo>
                    <a:pt x="144" y="12692"/>
                    <a:pt x="1" y="12680"/>
                    <a:pt x="1" y="12787"/>
                  </a:cubicBezTo>
                  <a:close/>
                  <a:moveTo>
                    <a:pt x="1" y="12335"/>
                  </a:moveTo>
                  <a:cubicBezTo>
                    <a:pt x="1" y="12430"/>
                    <a:pt x="144" y="12442"/>
                    <a:pt x="144" y="12335"/>
                  </a:cubicBezTo>
                  <a:lnTo>
                    <a:pt x="144" y="12192"/>
                  </a:lnTo>
                  <a:cubicBezTo>
                    <a:pt x="144" y="12097"/>
                    <a:pt x="1" y="12085"/>
                    <a:pt x="1" y="12192"/>
                  </a:cubicBezTo>
                  <a:close/>
                  <a:moveTo>
                    <a:pt x="1" y="11740"/>
                  </a:moveTo>
                  <a:cubicBezTo>
                    <a:pt x="1" y="11835"/>
                    <a:pt x="144" y="11847"/>
                    <a:pt x="144" y="11740"/>
                  </a:cubicBezTo>
                  <a:lnTo>
                    <a:pt x="144" y="11597"/>
                  </a:lnTo>
                  <a:cubicBezTo>
                    <a:pt x="144" y="11502"/>
                    <a:pt x="1" y="11490"/>
                    <a:pt x="1" y="11597"/>
                  </a:cubicBezTo>
                  <a:close/>
                  <a:moveTo>
                    <a:pt x="1" y="11144"/>
                  </a:moveTo>
                  <a:cubicBezTo>
                    <a:pt x="1" y="11240"/>
                    <a:pt x="144" y="11252"/>
                    <a:pt x="144" y="11144"/>
                  </a:cubicBezTo>
                  <a:lnTo>
                    <a:pt x="144" y="11001"/>
                  </a:lnTo>
                  <a:cubicBezTo>
                    <a:pt x="144" y="10906"/>
                    <a:pt x="1" y="10894"/>
                    <a:pt x="1" y="11001"/>
                  </a:cubicBezTo>
                  <a:close/>
                  <a:moveTo>
                    <a:pt x="1" y="10549"/>
                  </a:moveTo>
                  <a:cubicBezTo>
                    <a:pt x="1" y="10644"/>
                    <a:pt x="144" y="10656"/>
                    <a:pt x="144" y="10549"/>
                  </a:cubicBezTo>
                  <a:lnTo>
                    <a:pt x="144" y="10406"/>
                  </a:lnTo>
                  <a:cubicBezTo>
                    <a:pt x="144" y="10311"/>
                    <a:pt x="1" y="10299"/>
                    <a:pt x="1" y="10406"/>
                  </a:cubicBezTo>
                  <a:close/>
                  <a:moveTo>
                    <a:pt x="1" y="9954"/>
                  </a:moveTo>
                  <a:cubicBezTo>
                    <a:pt x="1" y="10049"/>
                    <a:pt x="144" y="10061"/>
                    <a:pt x="144" y="9954"/>
                  </a:cubicBezTo>
                  <a:lnTo>
                    <a:pt x="144" y="9811"/>
                  </a:lnTo>
                  <a:cubicBezTo>
                    <a:pt x="144" y="9716"/>
                    <a:pt x="1" y="9704"/>
                    <a:pt x="1" y="9811"/>
                  </a:cubicBezTo>
                  <a:close/>
                  <a:moveTo>
                    <a:pt x="1" y="9358"/>
                  </a:moveTo>
                  <a:cubicBezTo>
                    <a:pt x="1" y="9454"/>
                    <a:pt x="144" y="9466"/>
                    <a:pt x="144" y="9358"/>
                  </a:cubicBezTo>
                  <a:lnTo>
                    <a:pt x="144" y="9216"/>
                  </a:lnTo>
                  <a:cubicBezTo>
                    <a:pt x="144" y="9120"/>
                    <a:pt x="1" y="9108"/>
                    <a:pt x="1" y="9216"/>
                  </a:cubicBezTo>
                  <a:close/>
                  <a:moveTo>
                    <a:pt x="1" y="8763"/>
                  </a:moveTo>
                  <a:cubicBezTo>
                    <a:pt x="1" y="8858"/>
                    <a:pt x="144" y="8870"/>
                    <a:pt x="144" y="8763"/>
                  </a:cubicBezTo>
                  <a:lnTo>
                    <a:pt x="144" y="8620"/>
                  </a:lnTo>
                  <a:cubicBezTo>
                    <a:pt x="144" y="8525"/>
                    <a:pt x="1" y="8513"/>
                    <a:pt x="1" y="8620"/>
                  </a:cubicBezTo>
                  <a:close/>
                  <a:moveTo>
                    <a:pt x="1" y="8168"/>
                  </a:moveTo>
                  <a:cubicBezTo>
                    <a:pt x="1" y="8263"/>
                    <a:pt x="144" y="8275"/>
                    <a:pt x="144" y="8168"/>
                  </a:cubicBezTo>
                  <a:lnTo>
                    <a:pt x="144" y="8025"/>
                  </a:lnTo>
                  <a:cubicBezTo>
                    <a:pt x="144" y="7930"/>
                    <a:pt x="1" y="7918"/>
                    <a:pt x="1" y="8025"/>
                  </a:cubicBezTo>
                  <a:close/>
                  <a:moveTo>
                    <a:pt x="1" y="7573"/>
                  </a:moveTo>
                  <a:cubicBezTo>
                    <a:pt x="1" y="7668"/>
                    <a:pt x="144" y="7680"/>
                    <a:pt x="144" y="7573"/>
                  </a:cubicBezTo>
                  <a:lnTo>
                    <a:pt x="144" y="7430"/>
                  </a:lnTo>
                  <a:cubicBezTo>
                    <a:pt x="144" y="7334"/>
                    <a:pt x="1" y="7322"/>
                    <a:pt x="1" y="7430"/>
                  </a:cubicBezTo>
                  <a:close/>
                  <a:moveTo>
                    <a:pt x="1" y="6977"/>
                  </a:moveTo>
                  <a:cubicBezTo>
                    <a:pt x="1" y="7072"/>
                    <a:pt x="144" y="7084"/>
                    <a:pt x="144" y="6977"/>
                  </a:cubicBezTo>
                  <a:lnTo>
                    <a:pt x="144" y="6834"/>
                  </a:lnTo>
                  <a:cubicBezTo>
                    <a:pt x="144" y="6739"/>
                    <a:pt x="1" y="6727"/>
                    <a:pt x="1" y="6834"/>
                  </a:cubicBezTo>
                  <a:close/>
                  <a:moveTo>
                    <a:pt x="1" y="6382"/>
                  </a:moveTo>
                  <a:cubicBezTo>
                    <a:pt x="1" y="6477"/>
                    <a:pt x="144" y="6489"/>
                    <a:pt x="144" y="6382"/>
                  </a:cubicBezTo>
                  <a:lnTo>
                    <a:pt x="144" y="6239"/>
                  </a:lnTo>
                  <a:cubicBezTo>
                    <a:pt x="144" y="6144"/>
                    <a:pt x="1" y="6132"/>
                    <a:pt x="1" y="6239"/>
                  </a:cubicBezTo>
                  <a:close/>
                  <a:moveTo>
                    <a:pt x="1" y="5787"/>
                  </a:moveTo>
                  <a:cubicBezTo>
                    <a:pt x="1" y="5882"/>
                    <a:pt x="144" y="5894"/>
                    <a:pt x="144" y="5787"/>
                  </a:cubicBezTo>
                  <a:lnTo>
                    <a:pt x="144" y="5644"/>
                  </a:lnTo>
                  <a:cubicBezTo>
                    <a:pt x="144" y="5548"/>
                    <a:pt x="1" y="5537"/>
                    <a:pt x="1" y="5644"/>
                  </a:cubicBezTo>
                  <a:close/>
                  <a:moveTo>
                    <a:pt x="1" y="5215"/>
                  </a:moveTo>
                  <a:cubicBezTo>
                    <a:pt x="1" y="5298"/>
                    <a:pt x="144" y="5310"/>
                    <a:pt x="144" y="5215"/>
                  </a:cubicBezTo>
                  <a:lnTo>
                    <a:pt x="144" y="5060"/>
                  </a:lnTo>
                  <a:cubicBezTo>
                    <a:pt x="144" y="4977"/>
                    <a:pt x="1" y="4953"/>
                    <a:pt x="1" y="5060"/>
                  </a:cubicBezTo>
                  <a:close/>
                  <a:moveTo>
                    <a:pt x="1" y="4620"/>
                  </a:moveTo>
                  <a:cubicBezTo>
                    <a:pt x="1" y="4703"/>
                    <a:pt x="144" y="4715"/>
                    <a:pt x="144" y="4620"/>
                  </a:cubicBezTo>
                  <a:lnTo>
                    <a:pt x="144" y="4465"/>
                  </a:lnTo>
                  <a:cubicBezTo>
                    <a:pt x="144" y="4382"/>
                    <a:pt x="1" y="4358"/>
                    <a:pt x="1" y="4465"/>
                  </a:cubicBezTo>
                  <a:close/>
                  <a:moveTo>
                    <a:pt x="1" y="4024"/>
                  </a:moveTo>
                  <a:cubicBezTo>
                    <a:pt x="1" y="4108"/>
                    <a:pt x="144" y="4120"/>
                    <a:pt x="144" y="4024"/>
                  </a:cubicBezTo>
                  <a:lnTo>
                    <a:pt x="144" y="3870"/>
                  </a:lnTo>
                  <a:cubicBezTo>
                    <a:pt x="144" y="3786"/>
                    <a:pt x="1" y="3763"/>
                    <a:pt x="1" y="3870"/>
                  </a:cubicBezTo>
                  <a:close/>
                  <a:moveTo>
                    <a:pt x="1" y="3429"/>
                  </a:moveTo>
                  <a:cubicBezTo>
                    <a:pt x="1" y="3512"/>
                    <a:pt x="144" y="3524"/>
                    <a:pt x="144" y="3429"/>
                  </a:cubicBezTo>
                  <a:lnTo>
                    <a:pt x="144" y="3274"/>
                  </a:lnTo>
                  <a:cubicBezTo>
                    <a:pt x="144" y="3191"/>
                    <a:pt x="1" y="3167"/>
                    <a:pt x="1" y="3274"/>
                  </a:cubicBezTo>
                  <a:close/>
                  <a:moveTo>
                    <a:pt x="1" y="2834"/>
                  </a:moveTo>
                  <a:cubicBezTo>
                    <a:pt x="1" y="2917"/>
                    <a:pt x="144" y="2929"/>
                    <a:pt x="144" y="2834"/>
                  </a:cubicBezTo>
                  <a:lnTo>
                    <a:pt x="144" y="2679"/>
                  </a:lnTo>
                  <a:cubicBezTo>
                    <a:pt x="144" y="2596"/>
                    <a:pt x="1" y="2572"/>
                    <a:pt x="1" y="2679"/>
                  </a:cubicBezTo>
                  <a:close/>
                  <a:moveTo>
                    <a:pt x="1" y="2239"/>
                  </a:moveTo>
                  <a:cubicBezTo>
                    <a:pt x="1" y="2322"/>
                    <a:pt x="144" y="2334"/>
                    <a:pt x="144" y="2239"/>
                  </a:cubicBezTo>
                  <a:lnTo>
                    <a:pt x="144" y="2084"/>
                  </a:lnTo>
                  <a:cubicBezTo>
                    <a:pt x="144" y="2000"/>
                    <a:pt x="1" y="1977"/>
                    <a:pt x="1" y="2084"/>
                  </a:cubicBezTo>
                  <a:close/>
                  <a:moveTo>
                    <a:pt x="36" y="1619"/>
                  </a:moveTo>
                  <a:cubicBezTo>
                    <a:pt x="24" y="1703"/>
                    <a:pt x="132" y="1738"/>
                    <a:pt x="179" y="1679"/>
                  </a:cubicBezTo>
                  <a:cubicBezTo>
                    <a:pt x="179" y="1667"/>
                    <a:pt x="191" y="1667"/>
                    <a:pt x="191" y="1655"/>
                  </a:cubicBezTo>
                  <a:cubicBezTo>
                    <a:pt x="203" y="1607"/>
                    <a:pt x="203" y="1560"/>
                    <a:pt x="215" y="1524"/>
                  </a:cubicBezTo>
                  <a:cubicBezTo>
                    <a:pt x="251" y="1429"/>
                    <a:pt x="96" y="1381"/>
                    <a:pt x="72" y="1477"/>
                  </a:cubicBezTo>
                  <a:cubicBezTo>
                    <a:pt x="72" y="1524"/>
                    <a:pt x="60" y="1560"/>
                    <a:pt x="36" y="1619"/>
                  </a:cubicBezTo>
                  <a:close/>
                  <a:moveTo>
                    <a:pt x="251" y="1048"/>
                  </a:moveTo>
                  <a:cubicBezTo>
                    <a:pt x="203" y="1119"/>
                    <a:pt x="310" y="1191"/>
                    <a:pt x="370" y="1131"/>
                  </a:cubicBezTo>
                  <a:cubicBezTo>
                    <a:pt x="370" y="1131"/>
                    <a:pt x="370" y="1119"/>
                    <a:pt x="382" y="1119"/>
                  </a:cubicBezTo>
                  <a:cubicBezTo>
                    <a:pt x="417" y="1072"/>
                    <a:pt x="429" y="1024"/>
                    <a:pt x="453" y="1000"/>
                  </a:cubicBezTo>
                  <a:cubicBezTo>
                    <a:pt x="501" y="929"/>
                    <a:pt x="417" y="834"/>
                    <a:pt x="334" y="905"/>
                  </a:cubicBezTo>
                  <a:cubicBezTo>
                    <a:pt x="310" y="941"/>
                    <a:pt x="274" y="1000"/>
                    <a:pt x="251" y="1048"/>
                  </a:cubicBezTo>
                  <a:close/>
                  <a:moveTo>
                    <a:pt x="632" y="548"/>
                  </a:moveTo>
                  <a:cubicBezTo>
                    <a:pt x="620" y="572"/>
                    <a:pt x="620" y="572"/>
                    <a:pt x="620" y="584"/>
                  </a:cubicBezTo>
                  <a:cubicBezTo>
                    <a:pt x="608" y="655"/>
                    <a:pt x="679" y="715"/>
                    <a:pt x="739" y="655"/>
                  </a:cubicBezTo>
                  <a:cubicBezTo>
                    <a:pt x="775" y="631"/>
                    <a:pt x="810" y="595"/>
                    <a:pt x="846" y="560"/>
                  </a:cubicBezTo>
                  <a:cubicBezTo>
                    <a:pt x="917" y="512"/>
                    <a:pt x="846" y="405"/>
                    <a:pt x="751" y="441"/>
                  </a:cubicBezTo>
                  <a:lnTo>
                    <a:pt x="739" y="441"/>
                  </a:lnTo>
                  <a:cubicBezTo>
                    <a:pt x="715" y="488"/>
                    <a:pt x="667" y="524"/>
                    <a:pt x="632" y="548"/>
                  </a:cubicBezTo>
                  <a:close/>
                  <a:moveTo>
                    <a:pt x="1144" y="214"/>
                  </a:moveTo>
                  <a:cubicBezTo>
                    <a:pt x="1072" y="250"/>
                    <a:pt x="1108" y="369"/>
                    <a:pt x="1203" y="345"/>
                  </a:cubicBezTo>
                  <a:cubicBezTo>
                    <a:pt x="1251" y="334"/>
                    <a:pt x="1287" y="298"/>
                    <a:pt x="1334" y="286"/>
                  </a:cubicBezTo>
                  <a:cubicBezTo>
                    <a:pt x="1429" y="250"/>
                    <a:pt x="1382" y="119"/>
                    <a:pt x="1275" y="155"/>
                  </a:cubicBezTo>
                  <a:cubicBezTo>
                    <a:pt x="1227" y="167"/>
                    <a:pt x="1191" y="179"/>
                    <a:pt x="1144" y="214"/>
                  </a:cubicBezTo>
                  <a:close/>
                  <a:moveTo>
                    <a:pt x="1727" y="36"/>
                  </a:moveTo>
                  <a:cubicBezTo>
                    <a:pt x="1703" y="36"/>
                    <a:pt x="1691" y="48"/>
                    <a:pt x="1679" y="60"/>
                  </a:cubicBezTo>
                  <a:cubicBezTo>
                    <a:pt x="1632" y="119"/>
                    <a:pt x="1679" y="191"/>
                    <a:pt x="1739" y="179"/>
                  </a:cubicBezTo>
                  <a:cubicBezTo>
                    <a:pt x="1787" y="179"/>
                    <a:pt x="1822" y="167"/>
                    <a:pt x="1882" y="167"/>
                  </a:cubicBezTo>
                  <a:cubicBezTo>
                    <a:pt x="1977" y="167"/>
                    <a:pt x="1977" y="36"/>
                    <a:pt x="1882" y="12"/>
                  </a:cubicBezTo>
                  <a:lnTo>
                    <a:pt x="1870" y="12"/>
                  </a:lnTo>
                  <a:cubicBezTo>
                    <a:pt x="1822" y="12"/>
                    <a:pt x="1763" y="12"/>
                    <a:pt x="1727" y="36"/>
                  </a:cubicBezTo>
                  <a:close/>
                  <a:moveTo>
                    <a:pt x="2334" y="0"/>
                  </a:moveTo>
                  <a:cubicBezTo>
                    <a:pt x="2239" y="0"/>
                    <a:pt x="2227" y="155"/>
                    <a:pt x="2334" y="155"/>
                  </a:cubicBezTo>
                  <a:lnTo>
                    <a:pt x="2477" y="155"/>
                  </a:lnTo>
                  <a:cubicBezTo>
                    <a:pt x="2572" y="155"/>
                    <a:pt x="2584" y="0"/>
                    <a:pt x="2477" y="0"/>
                  </a:cubicBezTo>
                  <a:close/>
                  <a:moveTo>
                    <a:pt x="2930" y="0"/>
                  </a:moveTo>
                  <a:cubicBezTo>
                    <a:pt x="2834" y="0"/>
                    <a:pt x="2822" y="155"/>
                    <a:pt x="2930" y="155"/>
                  </a:cubicBezTo>
                  <a:lnTo>
                    <a:pt x="3072" y="155"/>
                  </a:lnTo>
                  <a:cubicBezTo>
                    <a:pt x="3168" y="155"/>
                    <a:pt x="3180" y="0"/>
                    <a:pt x="3072" y="0"/>
                  </a:cubicBezTo>
                  <a:close/>
                  <a:moveTo>
                    <a:pt x="3525" y="0"/>
                  </a:moveTo>
                  <a:cubicBezTo>
                    <a:pt x="3430" y="0"/>
                    <a:pt x="3418" y="155"/>
                    <a:pt x="3525" y="155"/>
                  </a:cubicBezTo>
                  <a:lnTo>
                    <a:pt x="3668" y="155"/>
                  </a:lnTo>
                  <a:cubicBezTo>
                    <a:pt x="3763" y="155"/>
                    <a:pt x="3775" y="0"/>
                    <a:pt x="3668" y="0"/>
                  </a:cubicBezTo>
                  <a:close/>
                  <a:moveTo>
                    <a:pt x="4120" y="0"/>
                  </a:moveTo>
                  <a:cubicBezTo>
                    <a:pt x="4025" y="0"/>
                    <a:pt x="4013" y="155"/>
                    <a:pt x="4120" y="155"/>
                  </a:cubicBezTo>
                  <a:lnTo>
                    <a:pt x="4263" y="155"/>
                  </a:lnTo>
                  <a:cubicBezTo>
                    <a:pt x="4358" y="155"/>
                    <a:pt x="4370" y="0"/>
                    <a:pt x="4263" y="0"/>
                  </a:cubicBezTo>
                  <a:close/>
                  <a:moveTo>
                    <a:pt x="4704" y="0"/>
                  </a:moveTo>
                  <a:cubicBezTo>
                    <a:pt x="4608" y="0"/>
                    <a:pt x="4596" y="155"/>
                    <a:pt x="4704" y="155"/>
                  </a:cubicBezTo>
                  <a:lnTo>
                    <a:pt x="4846" y="155"/>
                  </a:lnTo>
                  <a:cubicBezTo>
                    <a:pt x="4942" y="155"/>
                    <a:pt x="4954" y="0"/>
                    <a:pt x="4846" y="0"/>
                  </a:cubicBezTo>
                  <a:close/>
                  <a:moveTo>
                    <a:pt x="5299" y="0"/>
                  </a:moveTo>
                  <a:cubicBezTo>
                    <a:pt x="5204" y="0"/>
                    <a:pt x="5192" y="155"/>
                    <a:pt x="5299" y="155"/>
                  </a:cubicBezTo>
                  <a:lnTo>
                    <a:pt x="5442" y="155"/>
                  </a:lnTo>
                  <a:cubicBezTo>
                    <a:pt x="5537" y="155"/>
                    <a:pt x="5549" y="0"/>
                    <a:pt x="5442" y="0"/>
                  </a:cubicBezTo>
                  <a:close/>
                  <a:moveTo>
                    <a:pt x="5894" y="0"/>
                  </a:moveTo>
                  <a:cubicBezTo>
                    <a:pt x="5799" y="0"/>
                    <a:pt x="5787" y="155"/>
                    <a:pt x="5894" y="155"/>
                  </a:cubicBezTo>
                  <a:lnTo>
                    <a:pt x="6037" y="155"/>
                  </a:lnTo>
                  <a:cubicBezTo>
                    <a:pt x="6132" y="155"/>
                    <a:pt x="6144" y="0"/>
                    <a:pt x="6037" y="0"/>
                  </a:cubicBezTo>
                  <a:close/>
                  <a:moveTo>
                    <a:pt x="6490" y="0"/>
                  </a:moveTo>
                  <a:cubicBezTo>
                    <a:pt x="6394" y="0"/>
                    <a:pt x="6382" y="155"/>
                    <a:pt x="6490" y="155"/>
                  </a:cubicBezTo>
                  <a:lnTo>
                    <a:pt x="6632" y="155"/>
                  </a:lnTo>
                  <a:cubicBezTo>
                    <a:pt x="6728" y="155"/>
                    <a:pt x="6740" y="0"/>
                    <a:pt x="6632" y="0"/>
                  </a:cubicBezTo>
                  <a:close/>
                  <a:moveTo>
                    <a:pt x="7085" y="0"/>
                  </a:moveTo>
                  <a:cubicBezTo>
                    <a:pt x="6990" y="0"/>
                    <a:pt x="6978" y="155"/>
                    <a:pt x="7085" y="155"/>
                  </a:cubicBezTo>
                  <a:lnTo>
                    <a:pt x="7228" y="155"/>
                  </a:lnTo>
                  <a:cubicBezTo>
                    <a:pt x="7323" y="155"/>
                    <a:pt x="7335" y="0"/>
                    <a:pt x="7228" y="0"/>
                  </a:cubicBezTo>
                  <a:close/>
                  <a:moveTo>
                    <a:pt x="7680" y="0"/>
                  </a:moveTo>
                  <a:cubicBezTo>
                    <a:pt x="7585" y="0"/>
                    <a:pt x="7573" y="155"/>
                    <a:pt x="7680" y="155"/>
                  </a:cubicBezTo>
                  <a:lnTo>
                    <a:pt x="7823" y="155"/>
                  </a:lnTo>
                  <a:cubicBezTo>
                    <a:pt x="7918" y="155"/>
                    <a:pt x="7930" y="0"/>
                    <a:pt x="7823" y="0"/>
                  </a:cubicBezTo>
                  <a:close/>
                  <a:moveTo>
                    <a:pt x="8275" y="0"/>
                  </a:moveTo>
                  <a:cubicBezTo>
                    <a:pt x="8180" y="0"/>
                    <a:pt x="8168" y="155"/>
                    <a:pt x="8275" y="155"/>
                  </a:cubicBezTo>
                  <a:lnTo>
                    <a:pt x="8418" y="155"/>
                  </a:lnTo>
                  <a:cubicBezTo>
                    <a:pt x="8514" y="155"/>
                    <a:pt x="8526" y="0"/>
                    <a:pt x="8418" y="0"/>
                  </a:cubicBezTo>
                  <a:close/>
                  <a:moveTo>
                    <a:pt x="8871" y="0"/>
                  </a:moveTo>
                  <a:cubicBezTo>
                    <a:pt x="8776" y="0"/>
                    <a:pt x="8764" y="155"/>
                    <a:pt x="8871" y="155"/>
                  </a:cubicBezTo>
                  <a:lnTo>
                    <a:pt x="9014" y="155"/>
                  </a:lnTo>
                  <a:cubicBezTo>
                    <a:pt x="9109" y="155"/>
                    <a:pt x="9121" y="0"/>
                    <a:pt x="9014" y="0"/>
                  </a:cubicBezTo>
                  <a:close/>
                  <a:moveTo>
                    <a:pt x="9466" y="0"/>
                  </a:moveTo>
                  <a:cubicBezTo>
                    <a:pt x="9371" y="0"/>
                    <a:pt x="9359" y="155"/>
                    <a:pt x="9466" y="155"/>
                  </a:cubicBezTo>
                  <a:lnTo>
                    <a:pt x="9609" y="155"/>
                  </a:lnTo>
                  <a:cubicBezTo>
                    <a:pt x="9704" y="155"/>
                    <a:pt x="9716" y="0"/>
                    <a:pt x="9609" y="0"/>
                  </a:cubicBezTo>
                  <a:close/>
                  <a:moveTo>
                    <a:pt x="10061" y="0"/>
                  </a:moveTo>
                  <a:cubicBezTo>
                    <a:pt x="9966" y="0"/>
                    <a:pt x="9954" y="155"/>
                    <a:pt x="10061" y="155"/>
                  </a:cubicBezTo>
                  <a:lnTo>
                    <a:pt x="10204" y="155"/>
                  </a:lnTo>
                  <a:cubicBezTo>
                    <a:pt x="10300" y="155"/>
                    <a:pt x="10311" y="0"/>
                    <a:pt x="10204" y="0"/>
                  </a:cubicBezTo>
                  <a:close/>
                  <a:moveTo>
                    <a:pt x="10657" y="0"/>
                  </a:moveTo>
                  <a:cubicBezTo>
                    <a:pt x="10561" y="0"/>
                    <a:pt x="10550" y="155"/>
                    <a:pt x="10657" y="155"/>
                  </a:cubicBezTo>
                  <a:lnTo>
                    <a:pt x="10800" y="155"/>
                  </a:lnTo>
                  <a:cubicBezTo>
                    <a:pt x="10895" y="155"/>
                    <a:pt x="10907" y="0"/>
                    <a:pt x="10800" y="0"/>
                  </a:cubicBezTo>
                  <a:close/>
                  <a:moveTo>
                    <a:pt x="11252" y="0"/>
                  </a:moveTo>
                  <a:cubicBezTo>
                    <a:pt x="11157" y="0"/>
                    <a:pt x="11145" y="155"/>
                    <a:pt x="11252" y="155"/>
                  </a:cubicBezTo>
                  <a:lnTo>
                    <a:pt x="11395" y="155"/>
                  </a:lnTo>
                  <a:cubicBezTo>
                    <a:pt x="11490" y="155"/>
                    <a:pt x="11502" y="0"/>
                    <a:pt x="11395" y="0"/>
                  </a:cubicBezTo>
                  <a:close/>
                  <a:moveTo>
                    <a:pt x="11847" y="0"/>
                  </a:moveTo>
                  <a:cubicBezTo>
                    <a:pt x="11752" y="0"/>
                    <a:pt x="11740" y="155"/>
                    <a:pt x="11847" y="155"/>
                  </a:cubicBezTo>
                  <a:lnTo>
                    <a:pt x="11990" y="155"/>
                  </a:lnTo>
                  <a:cubicBezTo>
                    <a:pt x="12085" y="155"/>
                    <a:pt x="12097" y="0"/>
                    <a:pt x="11990" y="0"/>
                  </a:cubicBezTo>
                  <a:close/>
                  <a:moveTo>
                    <a:pt x="12443" y="0"/>
                  </a:moveTo>
                  <a:cubicBezTo>
                    <a:pt x="12347" y="0"/>
                    <a:pt x="12336" y="155"/>
                    <a:pt x="12443" y="155"/>
                  </a:cubicBezTo>
                  <a:lnTo>
                    <a:pt x="12586" y="155"/>
                  </a:lnTo>
                  <a:cubicBezTo>
                    <a:pt x="12681" y="155"/>
                    <a:pt x="12693" y="0"/>
                    <a:pt x="12586" y="0"/>
                  </a:cubicBezTo>
                  <a:close/>
                  <a:moveTo>
                    <a:pt x="13038" y="0"/>
                  </a:moveTo>
                  <a:cubicBezTo>
                    <a:pt x="12943" y="0"/>
                    <a:pt x="12931" y="155"/>
                    <a:pt x="13038" y="155"/>
                  </a:cubicBezTo>
                  <a:lnTo>
                    <a:pt x="13181" y="155"/>
                  </a:lnTo>
                  <a:cubicBezTo>
                    <a:pt x="13276" y="155"/>
                    <a:pt x="13288" y="0"/>
                    <a:pt x="13181" y="0"/>
                  </a:cubicBezTo>
                  <a:close/>
                  <a:moveTo>
                    <a:pt x="13633" y="0"/>
                  </a:moveTo>
                  <a:cubicBezTo>
                    <a:pt x="13538" y="0"/>
                    <a:pt x="13526" y="155"/>
                    <a:pt x="13633" y="155"/>
                  </a:cubicBezTo>
                  <a:lnTo>
                    <a:pt x="13776" y="155"/>
                  </a:lnTo>
                  <a:cubicBezTo>
                    <a:pt x="13871" y="155"/>
                    <a:pt x="13883" y="0"/>
                    <a:pt x="13776" y="0"/>
                  </a:cubicBezTo>
                  <a:close/>
                  <a:moveTo>
                    <a:pt x="14229" y="0"/>
                  </a:moveTo>
                  <a:cubicBezTo>
                    <a:pt x="14133" y="0"/>
                    <a:pt x="14121" y="155"/>
                    <a:pt x="14229" y="155"/>
                  </a:cubicBezTo>
                  <a:lnTo>
                    <a:pt x="14371" y="155"/>
                  </a:lnTo>
                  <a:cubicBezTo>
                    <a:pt x="14467" y="155"/>
                    <a:pt x="14479" y="0"/>
                    <a:pt x="14371" y="0"/>
                  </a:cubicBezTo>
                  <a:close/>
                  <a:moveTo>
                    <a:pt x="14824" y="0"/>
                  </a:moveTo>
                  <a:cubicBezTo>
                    <a:pt x="14729" y="0"/>
                    <a:pt x="14717" y="155"/>
                    <a:pt x="14824" y="155"/>
                  </a:cubicBezTo>
                  <a:lnTo>
                    <a:pt x="14967" y="155"/>
                  </a:lnTo>
                  <a:cubicBezTo>
                    <a:pt x="15062" y="155"/>
                    <a:pt x="15074" y="0"/>
                    <a:pt x="14967" y="0"/>
                  </a:cubicBezTo>
                  <a:close/>
                  <a:moveTo>
                    <a:pt x="15419" y="0"/>
                  </a:moveTo>
                  <a:cubicBezTo>
                    <a:pt x="15324" y="0"/>
                    <a:pt x="15312" y="155"/>
                    <a:pt x="15419" y="155"/>
                  </a:cubicBezTo>
                  <a:lnTo>
                    <a:pt x="15562" y="155"/>
                  </a:lnTo>
                  <a:cubicBezTo>
                    <a:pt x="15657" y="155"/>
                    <a:pt x="15669" y="0"/>
                    <a:pt x="15562" y="0"/>
                  </a:cubicBezTo>
                  <a:close/>
                  <a:moveTo>
                    <a:pt x="16015" y="0"/>
                  </a:moveTo>
                  <a:cubicBezTo>
                    <a:pt x="15919" y="0"/>
                    <a:pt x="15907" y="155"/>
                    <a:pt x="16015" y="155"/>
                  </a:cubicBezTo>
                  <a:lnTo>
                    <a:pt x="16157" y="155"/>
                  </a:lnTo>
                  <a:cubicBezTo>
                    <a:pt x="16253" y="155"/>
                    <a:pt x="16265" y="0"/>
                    <a:pt x="16157" y="0"/>
                  </a:cubicBezTo>
                  <a:close/>
                  <a:moveTo>
                    <a:pt x="16610" y="0"/>
                  </a:moveTo>
                  <a:cubicBezTo>
                    <a:pt x="16515" y="0"/>
                    <a:pt x="16503" y="155"/>
                    <a:pt x="16610" y="155"/>
                  </a:cubicBezTo>
                  <a:lnTo>
                    <a:pt x="16753" y="155"/>
                  </a:lnTo>
                  <a:cubicBezTo>
                    <a:pt x="16848" y="155"/>
                    <a:pt x="16860" y="36"/>
                    <a:pt x="16765" y="0"/>
                  </a:cubicBezTo>
                  <a:lnTo>
                    <a:pt x="16753" y="0"/>
                  </a:lnTo>
                  <a:close/>
                  <a:moveTo>
                    <a:pt x="17217" y="72"/>
                  </a:moveTo>
                  <a:cubicBezTo>
                    <a:pt x="17122" y="48"/>
                    <a:pt x="17074" y="191"/>
                    <a:pt x="17169" y="226"/>
                  </a:cubicBezTo>
                  <a:lnTo>
                    <a:pt x="17300" y="274"/>
                  </a:lnTo>
                  <a:cubicBezTo>
                    <a:pt x="17384" y="298"/>
                    <a:pt x="17455" y="191"/>
                    <a:pt x="17360" y="131"/>
                  </a:cubicBezTo>
                  <a:lnTo>
                    <a:pt x="17348" y="131"/>
                  </a:lnTo>
                  <a:cubicBezTo>
                    <a:pt x="17300" y="107"/>
                    <a:pt x="17265" y="95"/>
                    <a:pt x="17217" y="72"/>
                  </a:cubicBezTo>
                  <a:close/>
                  <a:moveTo>
                    <a:pt x="17765" y="345"/>
                  </a:moveTo>
                  <a:cubicBezTo>
                    <a:pt x="17693" y="298"/>
                    <a:pt x="17598" y="393"/>
                    <a:pt x="17681" y="464"/>
                  </a:cubicBezTo>
                  <a:lnTo>
                    <a:pt x="17693" y="476"/>
                  </a:lnTo>
                  <a:cubicBezTo>
                    <a:pt x="17741" y="512"/>
                    <a:pt x="17765" y="536"/>
                    <a:pt x="17812" y="572"/>
                  </a:cubicBezTo>
                  <a:cubicBezTo>
                    <a:pt x="17836" y="595"/>
                    <a:pt x="17884" y="584"/>
                    <a:pt x="17920" y="548"/>
                  </a:cubicBezTo>
                  <a:cubicBezTo>
                    <a:pt x="17943" y="524"/>
                    <a:pt x="17943" y="464"/>
                    <a:pt x="17896" y="453"/>
                  </a:cubicBezTo>
                  <a:cubicBezTo>
                    <a:pt x="17860" y="393"/>
                    <a:pt x="17812" y="357"/>
                    <a:pt x="17765" y="345"/>
                  </a:cubicBezTo>
                  <a:close/>
                  <a:moveTo>
                    <a:pt x="18229" y="750"/>
                  </a:moveTo>
                  <a:cubicBezTo>
                    <a:pt x="18170" y="667"/>
                    <a:pt x="18062" y="750"/>
                    <a:pt x="18110" y="834"/>
                  </a:cubicBezTo>
                  <a:lnTo>
                    <a:pt x="18110" y="845"/>
                  </a:lnTo>
                  <a:cubicBezTo>
                    <a:pt x="18134" y="893"/>
                    <a:pt x="18170" y="929"/>
                    <a:pt x="18193" y="965"/>
                  </a:cubicBezTo>
                  <a:cubicBezTo>
                    <a:pt x="18241" y="1024"/>
                    <a:pt x="18348" y="988"/>
                    <a:pt x="18336" y="905"/>
                  </a:cubicBezTo>
                  <a:cubicBezTo>
                    <a:pt x="18336" y="893"/>
                    <a:pt x="18336" y="893"/>
                    <a:pt x="18312" y="893"/>
                  </a:cubicBezTo>
                  <a:cubicBezTo>
                    <a:pt x="18289" y="834"/>
                    <a:pt x="18253" y="786"/>
                    <a:pt x="18229" y="750"/>
                  </a:cubicBezTo>
                  <a:close/>
                  <a:moveTo>
                    <a:pt x="18539" y="1286"/>
                  </a:moveTo>
                  <a:cubicBezTo>
                    <a:pt x="18515" y="1191"/>
                    <a:pt x="18372" y="1238"/>
                    <a:pt x="18408" y="1346"/>
                  </a:cubicBezTo>
                  <a:lnTo>
                    <a:pt x="18455" y="1477"/>
                  </a:lnTo>
                  <a:cubicBezTo>
                    <a:pt x="18467" y="1524"/>
                    <a:pt x="18491" y="1536"/>
                    <a:pt x="18539" y="1524"/>
                  </a:cubicBezTo>
                  <a:cubicBezTo>
                    <a:pt x="18586" y="1500"/>
                    <a:pt x="18610" y="1465"/>
                    <a:pt x="18598" y="1429"/>
                  </a:cubicBezTo>
                  <a:cubicBezTo>
                    <a:pt x="18562" y="1369"/>
                    <a:pt x="18551" y="1322"/>
                    <a:pt x="18539" y="1286"/>
                  </a:cubicBezTo>
                  <a:close/>
                  <a:moveTo>
                    <a:pt x="18670" y="1881"/>
                  </a:moveTo>
                  <a:cubicBezTo>
                    <a:pt x="18670" y="1786"/>
                    <a:pt x="18539" y="1786"/>
                    <a:pt x="18527" y="1881"/>
                  </a:cubicBezTo>
                  <a:lnTo>
                    <a:pt x="18527" y="1893"/>
                  </a:lnTo>
                  <a:lnTo>
                    <a:pt x="18527" y="2036"/>
                  </a:lnTo>
                  <a:cubicBezTo>
                    <a:pt x="18527" y="2131"/>
                    <a:pt x="18670" y="2143"/>
                    <a:pt x="18670" y="2036"/>
                  </a:cubicBezTo>
                  <a:close/>
                  <a:moveTo>
                    <a:pt x="18670" y="2477"/>
                  </a:moveTo>
                  <a:cubicBezTo>
                    <a:pt x="18670" y="2381"/>
                    <a:pt x="18527" y="2369"/>
                    <a:pt x="18527" y="2477"/>
                  </a:cubicBezTo>
                  <a:lnTo>
                    <a:pt x="18527" y="2620"/>
                  </a:lnTo>
                  <a:cubicBezTo>
                    <a:pt x="18527" y="2715"/>
                    <a:pt x="18670" y="2727"/>
                    <a:pt x="18670" y="2620"/>
                  </a:cubicBezTo>
                  <a:close/>
                  <a:moveTo>
                    <a:pt x="18670" y="3072"/>
                  </a:moveTo>
                  <a:cubicBezTo>
                    <a:pt x="18670" y="2977"/>
                    <a:pt x="18527" y="2965"/>
                    <a:pt x="18527" y="3072"/>
                  </a:cubicBezTo>
                  <a:lnTo>
                    <a:pt x="18527" y="3215"/>
                  </a:lnTo>
                  <a:cubicBezTo>
                    <a:pt x="18527" y="3310"/>
                    <a:pt x="18670" y="3322"/>
                    <a:pt x="18670" y="3215"/>
                  </a:cubicBezTo>
                  <a:close/>
                  <a:moveTo>
                    <a:pt x="18670" y="3667"/>
                  </a:moveTo>
                  <a:cubicBezTo>
                    <a:pt x="18670" y="3572"/>
                    <a:pt x="18527" y="3560"/>
                    <a:pt x="18527" y="3667"/>
                  </a:cubicBezTo>
                  <a:lnTo>
                    <a:pt x="18527" y="3810"/>
                  </a:lnTo>
                  <a:cubicBezTo>
                    <a:pt x="18527" y="3905"/>
                    <a:pt x="18670" y="3917"/>
                    <a:pt x="18670" y="3810"/>
                  </a:cubicBezTo>
                  <a:close/>
                  <a:moveTo>
                    <a:pt x="18670" y="4263"/>
                  </a:moveTo>
                  <a:cubicBezTo>
                    <a:pt x="18670" y="4167"/>
                    <a:pt x="18527" y="4155"/>
                    <a:pt x="18527" y="4263"/>
                  </a:cubicBezTo>
                  <a:lnTo>
                    <a:pt x="18527" y="4405"/>
                  </a:lnTo>
                  <a:cubicBezTo>
                    <a:pt x="18527" y="4501"/>
                    <a:pt x="18670" y="4513"/>
                    <a:pt x="18670" y="4405"/>
                  </a:cubicBezTo>
                  <a:close/>
                  <a:moveTo>
                    <a:pt x="18670" y="4858"/>
                  </a:moveTo>
                  <a:cubicBezTo>
                    <a:pt x="18670" y="4763"/>
                    <a:pt x="18527" y="4751"/>
                    <a:pt x="18527" y="4858"/>
                  </a:cubicBezTo>
                  <a:lnTo>
                    <a:pt x="18527" y="5001"/>
                  </a:lnTo>
                  <a:cubicBezTo>
                    <a:pt x="18527" y="5096"/>
                    <a:pt x="18670" y="5108"/>
                    <a:pt x="18670" y="5001"/>
                  </a:cubicBezTo>
                  <a:close/>
                  <a:moveTo>
                    <a:pt x="18670" y="5453"/>
                  </a:moveTo>
                  <a:cubicBezTo>
                    <a:pt x="18670" y="5358"/>
                    <a:pt x="18527" y="5346"/>
                    <a:pt x="18527" y="5453"/>
                  </a:cubicBezTo>
                  <a:lnTo>
                    <a:pt x="18527" y="5596"/>
                  </a:lnTo>
                  <a:cubicBezTo>
                    <a:pt x="18527" y="5691"/>
                    <a:pt x="18670" y="5703"/>
                    <a:pt x="18670" y="5596"/>
                  </a:cubicBezTo>
                  <a:close/>
                  <a:moveTo>
                    <a:pt x="18670" y="6049"/>
                  </a:moveTo>
                  <a:cubicBezTo>
                    <a:pt x="18670" y="5953"/>
                    <a:pt x="18527" y="5941"/>
                    <a:pt x="18527" y="6049"/>
                  </a:cubicBezTo>
                  <a:lnTo>
                    <a:pt x="18527" y="6191"/>
                  </a:lnTo>
                  <a:cubicBezTo>
                    <a:pt x="18527" y="6287"/>
                    <a:pt x="18670" y="6299"/>
                    <a:pt x="18670" y="6191"/>
                  </a:cubicBezTo>
                  <a:close/>
                  <a:moveTo>
                    <a:pt x="18670" y="6644"/>
                  </a:moveTo>
                  <a:cubicBezTo>
                    <a:pt x="18670" y="6549"/>
                    <a:pt x="18527" y="6537"/>
                    <a:pt x="18527" y="6644"/>
                  </a:cubicBezTo>
                  <a:lnTo>
                    <a:pt x="18527" y="6787"/>
                  </a:lnTo>
                  <a:cubicBezTo>
                    <a:pt x="18527" y="6882"/>
                    <a:pt x="18670" y="6894"/>
                    <a:pt x="18670" y="6787"/>
                  </a:cubicBezTo>
                  <a:close/>
                  <a:moveTo>
                    <a:pt x="18670" y="7239"/>
                  </a:moveTo>
                  <a:cubicBezTo>
                    <a:pt x="18670" y="7144"/>
                    <a:pt x="18527" y="7132"/>
                    <a:pt x="18527" y="7239"/>
                  </a:cubicBezTo>
                  <a:lnTo>
                    <a:pt x="18527" y="7382"/>
                  </a:lnTo>
                  <a:cubicBezTo>
                    <a:pt x="18527" y="7477"/>
                    <a:pt x="18670" y="7489"/>
                    <a:pt x="18670" y="7382"/>
                  </a:cubicBezTo>
                  <a:close/>
                  <a:moveTo>
                    <a:pt x="18670" y="7834"/>
                  </a:moveTo>
                  <a:cubicBezTo>
                    <a:pt x="18670" y="7739"/>
                    <a:pt x="18527" y="7727"/>
                    <a:pt x="18527" y="7834"/>
                  </a:cubicBezTo>
                  <a:lnTo>
                    <a:pt x="18527" y="7977"/>
                  </a:lnTo>
                  <a:cubicBezTo>
                    <a:pt x="18527" y="8073"/>
                    <a:pt x="18670" y="8084"/>
                    <a:pt x="18670" y="7977"/>
                  </a:cubicBezTo>
                  <a:close/>
                  <a:moveTo>
                    <a:pt x="18670" y="8430"/>
                  </a:moveTo>
                  <a:cubicBezTo>
                    <a:pt x="18670" y="8335"/>
                    <a:pt x="18527" y="8323"/>
                    <a:pt x="18527" y="8430"/>
                  </a:cubicBezTo>
                  <a:lnTo>
                    <a:pt x="18527" y="8573"/>
                  </a:lnTo>
                  <a:cubicBezTo>
                    <a:pt x="18527" y="8668"/>
                    <a:pt x="18670" y="8680"/>
                    <a:pt x="18670" y="8573"/>
                  </a:cubicBezTo>
                  <a:close/>
                  <a:moveTo>
                    <a:pt x="18670" y="9025"/>
                  </a:moveTo>
                  <a:cubicBezTo>
                    <a:pt x="18670" y="8930"/>
                    <a:pt x="18527" y="8918"/>
                    <a:pt x="18527" y="9025"/>
                  </a:cubicBezTo>
                  <a:lnTo>
                    <a:pt x="18527" y="9168"/>
                  </a:lnTo>
                  <a:cubicBezTo>
                    <a:pt x="18527" y="9263"/>
                    <a:pt x="18670" y="9275"/>
                    <a:pt x="18670" y="9168"/>
                  </a:cubicBezTo>
                  <a:close/>
                  <a:moveTo>
                    <a:pt x="18670" y="9620"/>
                  </a:moveTo>
                  <a:cubicBezTo>
                    <a:pt x="18670" y="9525"/>
                    <a:pt x="18527" y="9513"/>
                    <a:pt x="18527" y="9620"/>
                  </a:cubicBezTo>
                  <a:lnTo>
                    <a:pt x="18527" y="9763"/>
                  </a:lnTo>
                  <a:cubicBezTo>
                    <a:pt x="18527" y="9858"/>
                    <a:pt x="18670" y="9870"/>
                    <a:pt x="18670" y="9763"/>
                  </a:cubicBezTo>
                  <a:close/>
                  <a:moveTo>
                    <a:pt x="18670" y="10204"/>
                  </a:moveTo>
                  <a:cubicBezTo>
                    <a:pt x="18670" y="10120"/>
                    <a:pt x="18527" y="10109"/>
                    <a:pt x="18527" y="10204"/>
                  </a:cubicBezTo>
                  <a:lnTo>
                    <a:pt x="18527" y="10359"/>
                  </a:lnTo>
                  <a:cubicBezTo>
                    <a:pt x="18527" y="10454"/>
                    <a:pt x="18670" y="10466"/>
                    <a:pt x="18670" y="10359"/>
                  </a:cubicBezTo>
                  <a:close/>
                  <a:moveTo>
                    <a:pt x="18670" y="10799"/>
                  </a:moveTo>
                  <a:cubicBezTo>
                    <a:pt x="18670" y="10716"/>
                    <a:pt x="18527" y="10704"/>
                    <a:pt x="18527" y="10799"/>
                  </a:cubicBezTo>
                  <a:lnTo>
                    <a:pt x="18527" y="10954"/>
                  </a:lnTo>
                  <a:cubicBezTo>
                    <a:pt x="18527" y="11049"/>
                    <a:pt x="18670" y="11061"/>
                    <a:pt x="18670" y="10954"/>
                  </a:cubicBezTo>
                  <a:close/>
                  <a:moveTo>
                    <a:pt x="18670" y="11394"/>
                  </a:moveTo>
                  <a:cubicBezTo>
                    <a:pt x="18670" y="11311"/>
                    <a:pt x="18527" y="11299"/>
                    <a:pt x="18527" y="11394"/>
                  </a:cubicBezTo>
                  <a:lnTo>
                    <a:pt x="18527" y="11549"/>
                  </a:lnTo>
                  <a:cubicBezTo>
                    <a:pt x="18527" y="11644"/>
                    <a:pt x="18670" y="11656"/>
                    <a:pt x="18670" y="11549"/>
                  </a:cubicBezTo>
                  <a:close/>
                  <a:moveTo>
                    <a:pt x="18670" y="11990"/>
                  </a:moveTo>
                  <a:cubicBezTo>
                    <a:pt x="18670" y="11906"/>
                    <a:pt x="18527" y="11894"/>
                    <a:pt x="18527" y="11990"/>
                  </a:cubicBezTo>
                  <a:lnTo>
                    <a:pt x="18527" y="12144"/>
                  </a:lnTo>
                  <a:cubicBezTo>
                    <a:pt x="18527" y="12240"/>
                    <a:pt x="18670" y="12252"/>
                    <a:pt x="18670" y="12144"/>
                  </a:cubicBezTo>
                  <a:close/>
                  <a:moveTo>
                    <a:pt x="18670" y="12585"/>
                  </a:moveTo>
                  <a:cubicBezTo>
                    <a:pt x="18670" y="12502"/>
                    <a:pt x="18527" y="12490"/>
                    <a:pt x="18527" y="12585"/>
                  </a:cubicBezTo>
                  <a:lnTo>
                    <a:pt x="18527" y="12740"/>
                  </a:lnTo>
                  <a:cubicBezTo>
                    <a:pt x="18527" y="12835"/>
                    <a:pt x="18670" y="12847"/>
                    <a:pt x="18670" y="12740"/>
                  </a:cubicBezTo>
                  <a:close/>
                  <a:moveTo>
                    <a:pt x="18670" y="13180"/>
                  </a:moveTo>
                  <a:cubicBezTo>
                    <a:pt x="18670" y="13097"/>
                    <a:pt x="18527" y="13085"/>
                    <a:pt x="18527" y="13180"/>
                  </a:cubicBezTo>
                  <a:lnTo>
                    <a:pt x="18527" y="13335"/>
                  </a:lnTo>
                  <a:cubicBezTo>
                    <a:pt x="18527" y="13430"/>
                    <a:pt x="18670" y="13442"/>
                    <a:pt x="18670" y="13335"/>
                  </a:cubicBezTo>
                  <a:close/>
                  <a:moveTo>
                    <a:pt x="18670" y="13776"/>
                  </a:moveTo>
                  <a:cubicBezTo>
                    <a:pt x="18670" y="13692"/>
                    <a:pt x="18527" y="13680"/>
                    <a:pt x="18527" y="13776"/>
                  </a:cubicBezTo>
                  <a:lnTo>
                    <a:pt x="18527" y="13930"/>
                  </a:lnTo>
                  <a:cubicBezTo>
                    <a:pt x="18527" y="14026"/>
                    <a:pt x="18670" y="14038"/>
                    <a:pt x="18670" y="13930"/>
                  </a:cubicBezTo>
                  <a:close/>
                  <a:moveTo>
                    <a:pt x="18670" y="14371"/>
                  </a:moveTo>
                  <a:cubicBezTo>
                    <a:pt x="18670" y="14288"/>
                    <a:pt x="18527" y="14276"/>
                    <a:pt x="18527" y="14371"/>
                  </a:cubicBezTo>
                  <a:lnTo>
                    <a:pt x="18527" y="14526"/>
                  </a:lnTo>
                  <a:cubicBezTo>
                    <a:pt x="18527" y="14621"/>
                    <a:pt x="18670" y="14633"/>
                    <a:pt x="18670" y="14526"/>
                  </a:cubicBezTo>
                  <a:close/>
                  <a:moveTo>
                    <a:pt x="18670" y="14966"/>
                  </a:moveTo>
                  <a:cubicBezTo>
                    <a:pt x="18670" y="14883"/>
                    <a:pt x="18527" y="14871"/>
                    <a:pt x="18527" y="14966"/>
                  </a:cubicBezTo>
                  <a:lnTo>
                    <a:pt x="18527" y="15121"/>
                  </a:lnTo>
                  <a:cubicBezTo>
                    <a:pt x="18527" y="15216"/>
                    <a:pt x="18670" y="15228"/>
                    <a:pt x="18670" y="15121"/>
                  </a:cubicBezTo>
                  <a:close/>
                  <a:moveTo>
                    <a:pt x="18670" y="15562"/>
                  </a:moveTo>
                  <a:cubicBezTo>
                    <a:pt x="18670" y="15478"/>
                    <a:pt x="18527" y="15466"/>
                    <a:pt x="18527" y="15562"/>
                  </a:cubicBezTo>
                  <a:lnTo>
                    <a:pt x="18527" y="15716"/>
                  </a:lnTo>
                  <a:cubicBezTo>
                    <a:pt x="18527" y="15812"/>
                    <a:pt x="18670" y="15824"/>
                    <a:pt x="18670" y="15716"/>
                  </a:cubicBezTo>
                  <a:close/>
                  <a:moveTo>
                    <a:pt x="18670" y="16157"/>
                  </a:moveTo>
                  <a:cubicBezTo>
                    <a:pt x="18670" y="16074"/>
                    <a:pt x="18527" y="16062"/>
                    <a:pt x="18527" y="16157"/>
                  </a:cubicBezTo>
                  <a:lnTo>
                    <a:pt x="18527" y="16312"/>
                  </a:lnTo>
                  <a:cubicBezTo>
                    <a:pt x="18527" y="16407"/>
                    <a:pt x="18670" y="16419"/>
                    <a:pt x="18670" y="16312"/>
                  </a:cubicBezTo>
                  <a:close/>
                  <a:moveTo>
                    <a:pt x="18670" y="16752"/>
                  </a:moveTo>
                  <a:cubicBezTo>
                    <a:pt x="18670" y="16669"/>
                    <a:pt x="18527" y="16657"/>
                    <a:pt x="18527" y="16752"/>
                  </a:cubicBezTo>
                  <a:lnTo>
                    <a:pt x="18527" y="16907"/>
                  </a:lnTo>
                  <a:cubicBezTo>
                    <a:pt x="18527" y="17002"/>
                    <a:pt x="18670" y="17014"/>
                    <a:pt x="18670" y="1690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2"/>
            <p:cNvSpPr/>
            <p:nvPr/>
          </p:nvSpPr>
          <p:spPr>
            <a:xfrm>
              <a:off x="3208725" y="2180450"/>
              <a:ext cx="410775" cy="180700"/>
            </a:xfrm>
            <a:custGeom>
              <a:avLst/>
              <a:gdLst/>
              <a:ahLst/>
              <a:cxnLst/>
              <a:rect l="l" t="t" r="r" b="b"/>
              <a:pathLst>
                <a:path w="16431" h="7228" extrusionOk="0">
                  <a:moveTo>
                    <a:pt x="16431" y="5585"/>
                  </a:moveTo>
                  <a:lnTo>
                    <a:pt x="16431" y="6002"/>
                  </a:lnTo>
                  <a:cubicBezTo>
                    <a:pt x="16431" y="6347"/>
                    <a:pt x="16300" y="6644"/>
                    <a:pt x="16074" y="6871"/>
                  </a:cubicBezTo>
                  <a:cubicBezTo>
                    <a:pt x="15848" y="7085"/>
                    <a:pt x="15538" y="7228"/>
                    <a:pt x="15217" y="7228"/>
                  </a:cubicBezTo>
                  <a:lnTo>
                    <a:pt x="1227" y="7228"/>
                  </a:lnTo>
                  <a:cubicBezTo>
                    <a:pt x="881" y="7228"/>
                    <a:pt x="584" y="7085"/>
                    <a:pt x="358" y="6871"/>
                  </a:cubicBezTo>
                  <a:cubicBezTo>
                    <a:pt x="131" y="6644"/>
                    <a:pt x="0" y="6335"/>
                    <a:pt x="0" y="6002"/>
                  </a:cubicBezTo>
                  <a:lnTo>
                    <a:pt x="0" y="5585"/>
                  </a:lnTo>
                  <a:lnTo>
                    <a:pt x="227" y="5585"/>
                  </a:lnTo>
                  <a:lnTo>
                    <a:pt x="227" y="6002"/>
                  </a:lnTo>
                  <a:cubicBezTo>
                    <a:pt x="227" y="6287"/>
                    <a:pt x="346" y="6537"/>
                    <a:pt x="524" y="6716"/>
                  </a:cubicBezTo>
                  <a:cubicBezTo>
                    <a:pt x="703" y="6895"/>
                    <a:pt x="953" y="7014"/>
                    <a:pt x="1239" y="7014"/>
                  </a:cubicBezTo>
                  <a:lnTo>
                    <a:pt x="15228" y="7014"/>
                  </a:lnTo>
                  <a:cubicBezTo>
                    <a:pt x="15514" y="7014"/>
                    <a:pt x="15752" y="6895"/>
                    <a:pt x="15943" y="6716"/>
                  </a:cubicBezTo>
                  <a:cubicBezTo>
                    <a:pt x="16121" y="6537"/>
                    <a:pt x="16241" y="6287"/>
                    <a:pt x="16241" y="6002"/>
                  </a:cubicBezTo>
                  <a:lnTo>
                    <a:pt x="16241" y="5585"/>
                  </a:lnTo>
                  <a:close/>
                  <a:moveTo>
                    <a:pt x="1203" y="1"/>
                  </a:moveTo>
                  <a:lnTo>
                    <a:pt x="15193" y="1"/>
                  </a:lnTo>
                  <a:lnTo>
                    <a:pt x="15193" y="227"/>
                  </a:lnTo>
                  <a:lnTo>
                    <a:pt x="1203" y="22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2"/>
            <p:cNvSpPr/>
            <p:nvPr/>
          </p:nvSpPr>
          <p:spPr>
            <a:xfrm>
              <a:off x="3189075" y="2138500"/>
              <a:ext cx="449200" cy="85750"/>
            </a:xfrm>
            <a:custGeom>
              <a:avLst/>
              <a:gdLst/>
              <a:ahLst/>
              <a:cxnLst/>
              <a:rect l="l" t="t" r="r" b="b"/>
              <a:pathLst>
                <a:path w="17968" h="3430" extrusionOk="0">
                  <a:moveTo>
                    <a:pt x="15443" y="3429"/>
                  </a:moveTo>
                  <a:lnTo>
                    <a:pt x="2525" y="3429"/>
                  </a:lnTo>
                  <a:lnTo>
                    <a:pt x="2525" y="3203"/>
                  </a:lnTo>
                  <a:lnTo>
                    <a:pt x="15443" y="3203"/>
                  </a:lnTo>
                  <a:close/>
                  <a:moveTo>
                    <a:pt x="1" y="2560"/>
                  </a:moveTo>
                  <a:lnTo>
                    <a:pt x="1" y="869"/>
                  </a:lnTo>
                  <a:cubicBezTo>
                    <a:pt x="1" y="631"/>
                    <a:pt x="108" y="405"/>
                    <a:pt x="251" y="250"/>
                  </a:cubicBezTo>
                  <a:cubicBezTo>
                    <a:pt x="417" y="83"/>
                    <a:pt x="620" y="0"/>
                    <a:pt x="858" y="0"/>
                  </a:cubicBezTo>
                  <a:lnTo>
                    <a:pt x="17098" y="0"/>
                  </a:lnTo>
                  <a:cubicBezTo>
                    <a:pt x="17336" y="0"/>
                    <a:pt x="17562" y="107"/>
                    <a:pt x="17705" y="250"/>
                  </a:cubicBezTo>
                  <a:cubicBezTo>
                    <a:pt x="17872" y="417"/>
                    <a:pt x="17967" y="631"/>
                    <a:pt x="17967" y="869"/>
                  </a:cubicBezTo>
                  <a:lnTo>
                    <a:pt x="17967" y="2560"/>
                  </a:lnTo>
                  <a:lnTo>
                    <a:pt x="17741" y="2560"/>
                  </a:lnTo>
                  <a:lnTo>
                    <a:pt x="17741" y="869"/>
                  </a:lnTo>
                  <a:cubicBezTo>
                    <a:pt x="17741" y="691"/>
                    <a:pt x="17669" y="524"/>
                    <a:pt x="17550" y="405"/>
                  </a:cubicBezTo>
                  <a:cubicBezTo>
                    <a:pt x="17431" y="286"/>
                    <a:pt x="17265" y="214"/>
                    <a:pt x="17086" y="214"/>
                  </a:cubicBezTo>
                  <a:lnTo>
                    <a:pt x="858" y="214"/>
                  </a:lnTo>
                  <a:cubicBezTo>
                    <a:pt x="679" y="214"/>
                    <a:pt x="524" y="286"/>
                    <a:pt x="405" y="405"/>
                  </a:cubicBezTo>
                  <a:cubicBezTo>
                    <a:pt x="286" y="524"/>
                    <a:pt x="203" y="679"/>
                    <a:pt x="203" y="869"/>
                  </a:cubicBezTo>
                  <a:lnTo>
                    <a:pt x="203" y="256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2"/>
            <p:cNvSpPr/>
            <p:nvPr/>
          </p:nvSpPr>
          <p:spPr>
            <a:xfrm>
              <a:off x="3572150" y="2180450"/>
              <a:ext cx="66400" cy="142600"/>
            </a:xfrm>
            <a:custGeom>
              <a:avLst/>
              <a:gdLst/>
              <a:ahLst/>
              <a:cxnLst/>
              <a:rect l="l" t="t" r="r" b="b"/>
              <a:pathLst>
                <a:path w="2656" h="5704" extrusionOk="0">
                  <a:moveTo>
                    <a:pt x="2108" y="227"/>
                  </a:moveTo>
                  <a:lnTo>
                    <a:pt x="561" y="227"/>
                  </a:lnTo>
                  <a:cubicBezTo>
                    <a:pt x="465" y="227"/>
                    <a:pt x="394" y="263"/>
                    <a:pt x="334" y="322"/>
                  </a:cubicBezTo>
                  <a:lnTo>
                    <a:pt x="334" y="322"/>
                  </a:lnTo>
                  <a:cubicBezTo>
                    <a:pt x="275" y="382"/>
                    <a:pt x="239" y="453"/>
                    <a:pt x="239" y="537"/>
                  </a:cubicBezTo>
                  <a:lnTo>
                    <a:pt x="239" y="5144"/>
                  </a:lnTo>
                  <a:cubicBezTo>
                    <a:pt x="239" y="5228"/>
                    <a:pt x="275" y="5299"/>
                    <a:pt x="334" y="5359"/>
                  </a:cubicBezTo>
                  <a:cubicBezTo>
                    <a:pt x="394" y="5418"/>
                    <a:pt x="465" y="5454"/>
                    <a:pt x="561" y="5454"/>
                  </a:cubicBezTo>
                  <a:lnTo>
                    <a:pt x="2108" y="5454"/>
                  </a:lnTo>
                  <a:cubicBezTo>
                    <a:pt x="2192" y="5454"/>
                    <a:pt x="2263" y="5418"/>
                    <a:pt x="2323" y="5359"/>
                  </a:cubicBezTo>
                  <a:lnTo>
                    <a:pt x="2323" y="5359"/>
                  </a:lnTo>
                  <a:cubicBezTo>
                    <a:pt x="2382" y="5299"/>
                    <a:pt x="2418" y="5228"/>
                    <a:pt x="2418" y="5144"/>
                  </a:cubicBezTo>
                  <a:lnTo>
                    <a:pt x="2418" y="537"/>
                  </a:lnTo>
                  <a:cubicBezTo>
                    <a:pt x="2418" y="453"/>
                    <a:pt x="2382" y="382"/>
                    <a:pt x="2323" y="322"/>
                  </a:cubicBezTo>
                  <a:lnTo>
                    <a:pt x="2323" y="322"/>
                  </a:lnTo>
                  <a:cubicBezTo>
                    <a:pt x="2263" y="275"/>
                    <a:pt x="2192" y="227"/>
                    <a:pt x="2108" y="227"/>
                  </a:cubicBezTo>
                  <a:close/>
                  <a:moveTo>
                    <a:pt x="561" y="1"/>
                  </a:moveTo>
                  <a:lnTo>
                    <a:pt x="2108" y="1"/>
                  </a:lnTo>
                  <a:cubicBezTo>
                    <a:pt x="2251" y="1"/>
                    <a:pt x="2382" y="60"/>
                    <a:pt x="2489" y="167"/>
                  </a:cubicBezTo>
                  <a:lnTo>
                    <a:pt x="2489" y="167"/>
                  </a:lnTo>
                  <a:cubicBezTo>
                    <a:pt x="2596" y="275"/>
                    <a:pt x="2656" y="406"/>
                    <a:pt x="2656" y="560"/>
                  </a:cubicBezTo>
                  <a:lnTo>
                    <a:pt x="2656" y="5156"/>
                  </a:lnTo>
                  <a:cubicBezTo>
                    <a:pt x="2656" y="5299"/>
                    <a:pt x="2596" y="5442"/>
                    <a:pt x="2489" y="5537"/>
                  </a:cubicBezTo>
                  <a:cubicBezTo>
                    <a:pt x="2382" y="5644"/>
                    <a:pt x="2251" y="5704"/>
                    <a:pt x="2108" y="5704"/>
                  </a:cubicBezTo>
                  <a:lnTo>
                    <a:pt x="561" y="5704"/>
                  </a:lnTo>
                  <a:cubicBezTo>
                    <a:pt x="406" y="5704"/>
                    <a:pt x="275" y="5644"/>
                    <a:pt x="168" y="5537"/>
                  </a:cubicBezTo>
                  <a:cubicBezTo>
                    <a:pt x="60" y="5442"/>
                    <a:pt x="1" y="5299"/>
                    <a:pt x="1" y="5156"/>
                  </a:cubicBezTo>
                  <a:lnTo>
                    <a:pt x="1" y="560"/>
                  </a:lnTo>
                  <a:cubicBezTo>
                    <a:pt x="1" y="406"/>
                    <a:pt x="60" y="275"/>
                    <a:pt x="168" y="167"/>
                  </a:cubicBezTo>
                  <a:cubicBezTo>
                    <a:pt x="263" y="84"/>
                    <a:pt x="406" y="1"/>
                    <a:pt x="56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2"/>
            <p:cNvSpPr/>
            <p:nvPr/>
          </p:nvSpPr>
          <p:spPr>
            <a:xfrm>
              <a:off x="3189075" y="2180450"/>
              <a:ext cx="66100" cy="142600"/>
            </a:xfrm>
            <a:custGeom>
              <a:avLst/>
              <a:gdLst/>
              <a:ahLst/>
              <a:cxnLst/>
              <a:rect l="l" t="t" r="r" b="b"/>
              <a:pathLst>
                <a:path w="2644" h="5704" extrusionOk="0">
                  <a:moveTo>
                    <a:pt x="2096" y="227"/>
                  </a:moveTo>
                  <a:lnTo>
                    <a:pt x="548" y="227"/>
                  </a:lnTo>
                  <a:cubicBezTo>
                    <a:pt x="465" y="227"/>
                    <a:pt x="382" y="263"/>
                    <a:pt x="322" y="322"/>
                  </a:cubicBezTo>
                  <a:cubicBezTo>
                    <a:pt x="263" y="382"/>
                    <a:pt x="239" y="453"/>
                    <a:pt x="239" y="537"/>
                  </a:cubicBezTo>
                  <a:lnTo>
                    <a:pt x="239" y="5144"/>
                  </a:lnTo>
                  <a:cubicBezTo>
                    <a:pt x="239" y="5228"/>
                    <a:pt x="263" y="5299"/>
                    <a:pt x="322" y="5359"/>
                  </a:cubicBezTo>
                  <a:cubicBezTo>
                    <a:pt x="382" y="5418"/>
                    <a:pt x="465" y="5454"/>
                    <a:pt x="548" y="5454"/>
                  </a:cubicBezTo>
                  <a:lnTo>
                    <a:pt x="2096" y="5454"/>
                  </a:lnTo>
                  <a:cubicBezTo>
                    <a:pt x="2191" y="5454"/>
                    <a:pt x="2263" y="5418"/>
                    <a:pt x="2322" y="5359"/>
                  </a:cubicBezTo>
                  <a:lnTo>
                    <a:pt x="2322" y="5359"/>
                  </a:lnTo>
                  <a:cubicBezTo>
                    <a:pt x="2382" y="5299"/>
                    <a:pt x="2406" y="5228"/>
                    <a:pt x="2406" y="5144"/>
                  </a:cubicBezTo>
                  <a:lnTo>
                    <a:pt x="2406" y="537"/>
                  </a:lnTo>
                  <a:cubicBezTo>
                    <a:pt x="2406" y="453"/>
                    <a:pt x="2382" y="382"/>
                    <a:pt x="2322" y="322"/>
                  </a:cubicBezTo>
                  <a:lnTo>
                    <a:pt x="2322" y="322"/>
                  </a:lnTo>
                  <a:cubicBezTo>
                    <a:pt x="2263" y="275"/>
                    <a:pt x="2191" y="227"/>
                    <a:pt x="2096" y="227"/>
                  </a:cubicBezTo>
                  <a:close/>
                  <a:moveTo>
                    <a:pt x="548" y="1"/>
                  </a:moveTo>
                  <a:lnTo>
                    <a:pt x="2096" y="1"/>
                  </a:lnTo>
                  <a:cubicBezTo>
                    <a:pt x="2251" y="1"/>
                    <a:pt x="2382" y="60"/>
                    <a:pt x="2489" y="167"/>
                  </a:cubicBezTo>
                  <a:lnTo>
                    <a:pt x="2489" y="167"/>
                  </a:lnTo>
                  <a:cubicBezTo>
                    <a:pt x="2584" y="275"/>
                    <a:pt x="2644" y="406"/>
                    <a:pt x="2644" y="560"/>
                  </a:cubicBezTo>
                  <a:lnTo>
                    <a:pt x="2644" y="5156"/>
                  </a:lnTo>
                  <a:cubicBezTo>
                    <a:pt x="2644" y="5299"/>
                    <a:pt x="2584" y="5442"/>
                    <a:pt x="2489" y="5537"/>
                  </a:cubicBezTo>
                  <a:lnTo>
                    <a:pt x="2489" y="5537"/>
                  </a:lnTo>
                  <a:cubicBezTo>
                    <a:pt x="2382" y="5644"/>
                    <a:pt x="2251" y="5704"/>
                    <a:pt x="2096" y="5704"/>
                  </a:cubicBezTo>
                  <a:lnTo>
                    <a:pt x="548" y="5704"/>
                  </a:lnTo>
                  <a:cubicBezTo>
                    <a:pt x="405" y="5704"/>
                    <a:pt x="263" y="5644"/>
                    <a:pt x="167" y="5537"/>
                  </a:cubicBezTo>
                  <a:cubicBezTo>
                    <a:pt x="60" y="5442"/>
                    <a:pt x="1" y="5299"/>
                    <a:pt x="1" y="5156"/>
                  </a:cubicBezTo>
                  <a:lnTo>
                    <a:pt x="1" y="560"/>
                  </a:lnTo>
                  <a:cubicBezTo>
                    <a:pt x="1" y="406"/>
                    <a:pt x="60" y="275"/>
                    <a:pt x="167" y="167"/>
                  </a:cubicBezTo>
                  <a:cubicBezTo>
                    <a:pt x="251" y="84"/>
                    <a:pt x="405" y="1"/>
                    <a:pt x="548"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2"/>
            <p:cNvSpPr/>
            <p:nvPr/>
          </p:nvSpPr>
          <p:spPr>
            <a:xfrm>
              <a:off x="3412025" y="2221525"/>
              <a:ext cx="3600" cy="136950"/>
            </a:xfrm>
            <a:custGeom>
              <a:avLst/>
              <a:gdLst/>
              <a:ahLst/>
              <a:cxnLst/>
              <a:rect l="l" t="t" r="r" b="b"/>
              <a:pathLst>
                <a:path w="144" h="5478" extrusionOk="0">
                  <a:moveTo>
                    <a:pt x="0" y="1"/>
                  </a:moveTo>
                  <a:lnTo>
                    <a:pt x="143" y="1"/>
                  </a:lnTo>
                  <a:lnTo>
                    <a:pt x="143" y="5478"/>
                  </a:lnTo>
                  <a:lnTo>
                    <a:pt x="0" y="547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2"/>
            <p:cNvSpPr/>
            <p:nvPr/>
          </p:nvSpPr>
          <p:spPr>
            <a:xfrm>
              <a:off x="3412025" y="2141175"/>
              <a:ext cx="3600" cy="40200"/>
            </a:xfrm>
            <a:custGeom>
              <a:avLst/>
              <a:gdLst/>
              <a:ahLst/>
              <a:cxnLst/>
              <a:rect l="l" t="t" r="r" b="b"/>
              <a:pathLst>
                <a:path w="144" h="1608" extrusionOk="0">
                  <a:moveTo>
                    <a:pt x="0" y="0"/>
                  </a:moveTo>
                  <a:lnTo>
                    <a:pt x="143" y="0"/>
                  </a:lnTo>
                  <a:lnTo>
                    <a:pt x="143" y="1608"/>
                  </a:lnTo>
                  <a:lnTo>
                    <a:pt x="0" y="160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2"/>
            <p:cNvSpPr/>
            <p:nvPr/>
          </p:nvSpPr>
          <p:spPr>
            <a:xfrm>
              <a:off x="3536150" y="2325725"/>
              <a:ext cx="11925" cy="11925"/>
            </a:xfrm>
            <a:custGeom>
              <a:avLst/>
              <a:gdLst/>
              <a:ahLst/>
              <a:cxnLst/>
              <a:rect l="l" t="t" r="r" b="b"/>
              <a:pathLst>
                <a:path w="477" h="477" extrusionOk="0">
                  <a:moveTo>
                    <a:pt x="238" y="476"/>
                  </a:moveTo>
                  <a:cubicBezTo>
                    <a:pt x="107" y="476"/>
                    <a:pt x="0" y="369"/>
                    <a:pt x="0" y="238"/>
                  </a:cubicBezTo>
                  <a:cubicBezTo>
                    <a:pt x="0" y="107"/>
                    <a:pt x="107" y="0"/>
                    <a:pt x="238" y="0"/>
                  </a:cubicBezTo>
                  <a:cubicBezTo>
                    <a:pt x="369" y="0"/>
                    <a:pt x="477" y="95"/>
                    <a:pt x="477" y="238"/>
                  </a:cubicBezTo>
                  <a:cubicBezTo>
                    <a:pt x="477" y="369"/>
                    <a:pt x="369" y="476"/>
                    <a:pt x="238"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2"/>
            <p:cNvSpPr/>
            <p:nvPr/>
          </p:nvSpPr>
          <p:spPr>
            <a:xfrm>
              <a:off x="3446250" y="2325725"/>
              <a:ext cx="12225" cy="11925"/>
            </a:xfrm>
            <a:custGeom>
              <a:avLst/>
              <a:gdLst/>
              <a:ahLst/>
              <a:cxnLst/>
              <a:rect l="l" t="t" r="r" b="b"/>
              <a:pathLst>
                <a:path w="489" h="477" extrusionOk="0">
                  <a:moveTo>
                    <a:pt x="239" y="476"/>
                  </a:moveTo>
                  <a:cubicBezTo>
                    <a:pt x="96" y="476"/>
                    <a:pt x="1" y="369"/>
                    <a:pt x="1" y="238"/>
                  </a:cubicBezTo>
                  <a:cubicBezTo>
                    <a:pt x="1" y="107"/>
                    <a:pt x="96" y="0"/>
                    <a:pt x="239" y="0"/>
                  </a:cubicBezTo>
                  <a:cubicBezTo>
                    <a:pt x="370" y="0"/>
                    <a:pt x="477" y="95"/>
                    <a:pt x="477" y="238"/>
                  </a:cubicBezTo>
                  <a:cubicBezTo>
                    <a:pt x="489" y="369"/>
                    <a:pt x="370" y="476"/>
                    <a:pt x="239"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2"/>
            <p:cNvSpPr/>
            <p:nvPr/>
          </p:nvSpPr>
          <p:spPr>
            <a:xfrm>
              <a:off x="3536150" y="2241775"/>
              <a:ext cx="11925" cy="12225"/>
            </a:xfrm>
            <a:custGeom>
              <a:avLst/>
              <a:gdLst/>
              <a:ahLst/>
              <a:cxnLst/>
              <a:rect l="l" t="t" r="r" b="b"/>
              <a:pathLst>
                <a:path w="477" h="489" extrusionOk="0">
                  <a:moveTo>
                    <a:pt x="238" y="489"/>
                  </a:moveTo>
                  <a:cubicBezTo>
                    <a:pt x="107" y="489"/>
                    <a:pt x="0" y="381"/>
                    <a:pt x="0" y="251"/>
                  </a:cubicBezTo>
                  <a:cubicBezTo>
                    <a:pt x="0" y="108"/>
                    <a:pt x="107" y="0"/>
                    <a:pt x="238" y="0"/>
                  </a:cubicBezTo>
                  <a:cubicBezTo>
                    <a:pt x="369" y="0"/>
                    <a:pt x="477" y="108"/>
                    <a:pt x="477" y="251"/>
                  </a:cubicBezTo>
                  <a:cubicBezTo>
                    <a:pt x="477" y="381"/>
                    <a:pt x="369" y="489"/>
                    <a:pt x="238"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2"/>
            <p:cNvSpPr/>
            <p:nvPr/>
          </p:nvSpPr>
          <p:spPr>
            <a:xfrm>
              <a:off x="3446250" y="2241775"/>
              <a:ext cx="12225" cy="12225"/>
            </a:xfrm>
            <a:custGeom>
              <a:avLst/>
              <a:gdLst/>
              <a:ahLst/>
              <a:cxnLst/>
              <a:rect l="l" t="t" r="r" b="b"/>
              <a:pathLst>
                <a:path w="489" h="489" extrusionOk="0">
                  <a:moveTo>
                    <a:pt x="239" y="489"/>
                  </a:moveTo>
                  <a:cubicBezTo>
                    <a:pt x="96" y="489"/>
                    <a:pt x="1" y="381"/>
                    <a:pt x="1" y="251"/>
                  </a:cubicBezTo>
                  <a:cubicBezTo>
                    <a:pt x="1" y="108"/>
                    <a:pt x="96" y="0"/>
                    <a:pt x="239" y="0"/>
                  </a:cubicBezTo>
                  <a:cubicBezTo>
                    <a:pt x="370" y="0"/>
                    <a:pt x="477" y="108"/>
                    <a:pt x="477" y="251"/>
                  </a:cubicBezTo>
                  <a:cubicBezTo>
                    <a:pt x="489" y="381"/>
                    <a:pt x="370" y="489"/>
                    <a:pt x="239"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2"/>
            <p:cNvSpPr/>
            <p:nvPr/>
          </p:nvSpPr>
          <p:spPr>
            <a:xfrm>
              <a:off x="3369150" y="2325725"/>
              <a:ext cx="11950" cy="11925"/>
            </a:xfrm>
            <a:custGeom>
              <a:avLst/>
              <a:gdLst/>
              <a:ahLst/>
              <a:cxnLst/>
              <a:rect l="l" t="t" r="r" b="b"/>
              <a:pathLst>
                <a:path w="478" h="477" extrusionOk="0">
                  <a:moveTo>
                    <a:pt x="239" y="476"/>
                  </a:moveTo>
                  <a:cubicBezTo>
                    <a:pt x="108" y="476"/>
                    <a:pt x="1" y="369"/>
                    <a:pt x="1" y="238"/>
                  </a:cubicBezTo>
                  <a:cubicBezTo>
                    <a:pt x="1" y="107"/>
                    <a:pt x="108" y="0"/>
                    <a:pt x="239" y="0"/>
                  </a:cubicBezTo>
                  <a:cubicBezTo>
                    <a:pt x="370" y="0"/>
                    <a:pt x="477" y="95"/>
                    <a:pt x="477" y="238"/>
                  </a:cubicBezTo>
                  <a:cubicBezTo>
                    <a:pt x="477" y="369"/>
                    <a:pt x="370" y="476"/>
                    <a:pt x="239"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2"/>
            <p:cNvSpPr/>
            <p:nvPr/>
          </p:nvSpPr>
          <p:spPr>
            <a:xfrm>
              <a:off x="3279575" y="2325725"/>
              <a:ext cx="11925" cy="11925"/>
            </a:xfrm>
            <a:custGeom>
              <a:avLst/>
              <a:gdLst/>
              <a:ahLst/>
              <a:cxnLst/>
              <a:rect l="l" t="t" r="r" b="b"/>
              <a:pathLst>
                <a:path w="477" h="477" extrusionOk="0">
                  <a:moveTo>
                    <a:pt x="238" y="476"/>
                  </a:moveTo>
                  <a:cubicBezTo>
                    <a:pt x="95" y="476"/>
                    <a:pt x="0" y="369"/>
                    <a:pt x="0" y="238"/>
                  </a:cubicBezTo>
                  <a:cubicBezTo>
                    <a:pt x="0" y="107"/>
                    <a:pt x="95" y="0"/>
                    <a:pt x="238" y="0"/>
                  </a:cubicBezTo>
                  <a:cubicBezTo>
                    <a:pt x="369" y="0"/>
                    <a:pt x="476" y="95"/>
                    <a:pt x="476" y="238"/>
                  </a:cubicBezTo>
                  <a:cubicBezTo>
                    <a:pt x="476" y="369"/>
                    <a:pt x="369" y="476"/>
                    <a:pt x="238" y="47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2"/>
            <p:cNvSpPr/>
            <p:nvPr/>
          </p:nvSpPr>
          <p:spPr>
            <a:xfrm>
              <a:off x="3369150" y="2241775"/>
              <a:ext cx="11950" cy="12225"/>
            </a:xfrm>
            <a:custGeom>
              <a:avLst/>
              <a:gdLst/>
              <a:ahLst/>
              <a:cxnLst/>
              <a:rect l="l" t="t" r="r" b="b"/>
              <a:pathLst>
                <a:path w="478" h="489" extrusionOk="0">
                  <a:moveTo>
                    <a:pt x="239" y="489"/>
                  </a:moveTo>
                  <a:cubicBezTo>
                    <a:pt x="108" y="489"/>
                    <a:pt x="1" y="381"/>
                    <a:pt x="1" y="251"/>
                  </a:cubicBezTo>
                  <a:cubicBezTo>
                    <a:pt x="1" y="108"/>
                    <a:pt x="108" y="0"/>
                    <a:pt x="239" y="0"/>
                  </a:cubicBezTo>
                  <a:cubicBezTo>
                    <a:pt x="370" y="0"/>
                    <a:pt x="477" y="108"/>
                    <a:pt x="477" y="251"/>
                  </a:cubicBezTo>
                  <a:cubicBezTo>
                    <a:pt x="477" y="381"/>
                    <a:pt x="370" y="489"/>
                    <a:pt x="239"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2"/>
            <p:cNvSpPr/>
            <p:nvPr/>
          </p:nvSpPr>
          <p:spPr>
            <a:xfrm>
              <a:off x="3279575" y="2241775"/>
              <a:ext cx="11925" cy="12225"/>
            </a:xfrm>
            <a:custGeom>
              <a:avLst/>
              <a:gdLst/>
              <a:ahLst/>
              <a:cxnLst/>
              <a:rect l="l" t="t" r="r" b="b"/>
              <a:pathLst>
                <a:path w="477" h="489" extrusionOk="0">
                  <a:moveTo>
                    <a:pt x="238" y="489"/>
                  </a:moveTo>
                  <a:cubicBezTo>
                    <a:pt x="95" y="489"/>
                    <a:pt x="0" y="381"/>
                    <a:pt x="0" y="251"/>
                  </a:cubicBezTo>
                  <a:cubicBezTo>
                    <a:pt x="0" y="108"/>
                    <a:pt x="95" y="0"/>
                    <a:pt x="238" y="0"/>
                  </a:cubicBezTo>
                  <a:cubicBezTo>
                    <a:pt x="369" y="0"/>
                    <a:pt x="476" y="108"/>
                    <a:pt x="476" y="251"/>
                  </a:cubicBezTo>
                  <a:cubicBezTo>
                    <a:pt x="476" y="381"/>
                    <a:pt x="369" y="489"/>
                    <a:pt x="238" y="48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2"/>
            <p:cNvSpPr/>
            <p:nvPr/>
          </p:nvSpPr>
          <p:spPr>
            <a:xfrm>
              <a:off x="2758075" y="1794100"/>
              <a:ext cx="172650" cy="183975"/>
            </a:xfrm>
            <a:custGeom>
              <a:avLst/>
              <a:gdLst/>
              <a:ahLst/>
              <a:cxnLst/>
              <a:rect l="l" t="t" r="r" b="b"/>
              <a:pathLst>
                <a:path w="6906" h="7359" extrusionOk="0">
                  <a:moveTo>
                    <a:pt x="6168" y="215"/>
                  </a:moveTo>
                  <a:lnTo>
                    <a:pt x="750" y="215"/>
                  </a:lnTo>
                  <a:cubicBezTo>
                    <a:pt x="619" y="215"/>
                    <a:pt x="477" y="274"/>
                    <a:pt x="393" y="370"/>
                  </a:cubicBezTo>
                  <a:cubicBezTo>
                    <a:pt x="298" y="453"/>
                    <a:pt x="238" y="596"/>
                    <a:pt x="238" y="727"/>
                  </a:cubicBezTo>
                  <a:lnTo>
                    <a:pt x="238" y="6608"/>
                  </a:lnTo>
                  <a:cubicBezTo>
                    <a:pt x="238" y="6739"/>
                    <a:pt x="298" y="6870"/>
                    <a:pt x="393" y="6954"/>
                  </a:cubicBezTo>
                  <a:lnTo>
                    <a:pt x="393" y="6954"/>
                  </a:lnTo>
                  <a:cubicBezTo>
                    <a:pt x="477" y="7049"/>
                    <a:pt x="619" y="7109"/>
                    <a:pt x="750" y="7109"/>
                  </a:cubicBezTo>
                  <a:lnTo>
                    <a:pt x="6168" y="7109"/>
                  </a:lnTo>
                  <a:cubicBezTo>
                    <a:pt x="6299" y="7109"/>
                    <a:pt x="6430" y="7049"/>
                    <a:pt x="6525" y="6954"/>
                  </a:cubicBezTo>
                  <a:cubicBezTo>
                    <a:pt x="6608" y="6870"/>
                    <a:pt x="6668" y="6739"/>
                    <a:pt x="6668" y="6608"/>
                  </a:cubicBezTo>
                  <a:lnTo>
                    <a:pt x="6668" y="727"/>
                  </a:lnTo>
                  <a:cubicBezTo>
                    <a:pt x="6668" y="596"/>
                    <a:pt x="6608" y="453"/>
                    <a:pt x="6525" y="370"/>
                  </a:cubicBezTo>
                  <a:cubicBezTo>
                    <a:pt x="6430" y="274"/>
                    <a:pt x="6299" y="215"/>
                    <a:pt x="6168" y="215"/>
                  </a:cubicBezTo>
                  <a:close/>
                  <a:moveTo>
                    <a:pt x="750" y="1"/>
                  </a:moveTo>
                  <a:lnTo>
                    <a:pt x="6168" y="1"/>
                  </a:lnTo>
                  <a:cubicBezTo>
                    <a:pt x="6370" y="1"/>
                    <a:pt x="6549" y="84"/>
                    <a:pt x="6692" y="215"/>
                  </a:cubicBezTo>
                  <a:lnTo>
                    <a:pt x="6692" y="215"/>
                  </a:lnTo>
                  <a:cubicBezTo>
                    <a:pt x="6823" y="358"/>
                    <a:pt x="6906" y="536"/>
                    <a:pt x="6906" y="739"/>
                  </a:cubicBezTo>
                  <a:lnTo>
                    <a:pt x="6906" y="6620"/>
                  </a:lnTo>
                  <a:cubicBezTo>
                    <a:pt x="6906" y="6823"/>
                    <a:pt x="6823" y="7001"/>
                    <a:pt x="6692" y="7144"/>
                  </a:cubicBezTo>
                  <a:cubicBezTo>
                    <a:pt x="6549" y="7275"/>
                    <a:pt x="6370" y="7359"/>
                    <a:pt x="6168" y="7359"/>
                  </a:cubicBezTo>
                  <a:lnTo>
                    <a:pt x="750" y="7359"/>
                  </a:lnTo>
                  <a:cubicBezTo>
                    <a:pt x="536" y="7359"/>
                    <a:pt x="358" y="7275"/>
                    <a:pt x="227" y="7144"/>
                  </a:cubicBezTo>
                  <a:cubicBezTo>
                    <a:pt x="96" y="7001"/>
                    <a:pt x="0" y="6823"/>
                    <a:pt x="0" y="6620"/>
                  </a:cubicBezTo>
                  <a:lnTo>
                    <a:pt x="0" y="739"/>
                  </a:lnTo>
                  <a:cubicBezTo>
                    <a:pt x="0" y="536"/>
                    <a:pt x="96" y="358"/>
                    <a:pt x="227" y="215"/>
                  </a:cubicBezTo>
                  <a:lnTo>
                    <a:pt x="227" y="215"/>
                  </a:lnTo>
                  <a:cubicBezTo>
                    <a:pt x="358" y="84"/>
                    <a:pt x="536" y="1"/>
                    <a:pt x="75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2"/>
            <p:cNvSpPr/>
            <p:nvPr/>
          </p:nvSpPr>
          <p:spPr>
            <a:xfrm>
              <a:off x="2791400" y="1820300"/>
              <a:ext cx="106300" cy="131575"/>
            </a:xfrm>
            <a:custGeom>
              <a:avLst/>
              <a:gdLst/>
              <a:ahLst/>
              <a:cxnLst/>
              <a:rect l="l" t="t" r="r" b="b"/>
              <a:pathLst>
                <a:path w="4252" h="5263" extrusionOk="0">
                  <a:moveTo>
                    <a:pt x="2120" y="226"/>
                  </a:moveTo>
                  <a:cubicBezTo>
                    <a:pt x="1608" y="226"/>
                    <a:pt x="1132" y="429"/>
                    <a:pt x="787" y="798"/>
                  </a:cubicBezTo>
                  <a:cubicBezTo>
                    <a:pt x="441" y="1131"/>
                    <a:pt x="215" y="1608"/>
                    <a:pt x="215" y="2131"/>
                  </a:cubicBezTo>
                  <a:lnTo>
                    <a:pt x="215" y="3132"/>
                  </a:lnTo>
                  <a:cubicBezTo>
                    <a:pt x="215" y="3655"/>
                    <a:pt x="429" y="4120"/>
                    <a:pt x="787" y="4465"/>
                  </a:cubicBezTo>
                  <a:cubicBezTo>
                    <a:pt x="1132" y="4810"/>
                    <a:pt x="1608" y="5037"/>
                    <a:pt x="2120" y="5037"/>
                  </a:cubicBezTo>
                  <a:cubicBezTo>
                    <a:pt x="2644" y="5037"/>
                    <a:pt x="3120" y="4822"/>
                    <a:pt x="3466" y="4465"/>
                  </a:cubicBezTo>
                  <a:cubicBezTo>
                    <a:pt x="3811" y="4120"/>
                    <a:pt x="4025" y="3655"/>
                    <a:pt x="4025" y="3132"/>
                  </a:cubicBezTo>
                  <a:lnTo>
                    <a:pt x="4025" y="2131"/>
                  </a:lnTo>
                  <a:cubicBezTo>
                    <a:pt x="4025" y="1608"/>
                    <a:pt x="3823" y="1131"/>
                    <a:pt x="3466" y="798"/>
                  </a:cubicBezTo>
                  <a:cubicBezTo>
                    <a:pt x="3120" y="441"/>
                    <a:pt x="2644" y="226"/>
                    <a:pt x="2120" y="226"/>
                  </a:cubicBezTo>
                  <a:close/>
                  <a:moveTo>
                    <a:pt x="620" y="631"/>
                  </a:moveTo>
                  <a:cubicBezTo>
                    <a:pt x="1013" y="238"/>
                    <a:pt x="1549" y="0"/>
                    <a:pt x="2120" y="0"/>
                  </a:cubicBezTo>
                  <a:cubicBezTo>
                    <a:pt x="2704" y="0"/>
                    <a:pt x="3239" y="238"/>
                    <a:pt x="3632" y="631"/>
                  </a:cubicBezTo>
                  <a:cubicBezTo>
                    <a:pt x="4013" y="1012"/>
                    <a:pt x="4251" y="1548"/>
                    <a:pt x="4251" y="2131"/>
                  </a:cubicBezTo>
                  <a:lnTo>
                    <a:pt x="4251" y="3132"/>
                  </a:lnTo>
                  <a:cubicBezTo>
                    <a:pt x="4251" y="3703"/>
                    <a:pt x="4013" y="4251"/>
                    <a:pt x="3632" y="4632"/>
                  </a:cubicBezTo>
                  <a:cubicBezTo>
                    <a:pt x="3239" y="5025"/>
                    <a:pt x="2704" y="5263"/>
                    <a:pt x="2120" y="5263"/>
                  </a:cubicBezTo>
                  <a:cubicBezTo>
                    <a:pt x="1549" y="5263"/>
                    <a:pt x="1013" y="5013"/>
                    <a:pt x="620" y="4632"/>
                  </a:cubicBezTo>
                  <a:cubicBezTo>
                    <a:pt x="239" y="4251"/>
                    <a:pt x="1" y="3715"/>
                    <a:pt x="1" y="3132"/>
                  </a:cubicBezTo>
                  <a:lnTo>
                    <a:pt x="1" y="2131"/>
                  </a:lnTo>
                  <a:cubicBezTo>
                    <a:pt x="1" y="1536"/>
                    <a:pt x="239" y="1012"/>
                    <a:pt x="620" y="63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2"/>
            <p:cNvSpPr/>
            <p:nvPr/>
          </p:nvSpPr>
          <p:spPr>
            <a:xfrm>
              <a:off x="2852725" y="1871800"/>
              <a:ext cx="28300" cy="28300"/>
            </a:xfrm>
            <a:custGeom>
              <a:avLst/>
              <a:gdLst/>
              <a:ahLst/>
              <a:cxnLst/>
              <a:rect l="l" t="t" r="r" b="b"/>
              <a:pathLst>
                <a:path w="1132" h="1132" extrusionOk="0">
                  <a:moveTo>
                    <a:pt x="560" y="0"/>
                  </a:moveTo>
                  <a:cubicBezTo>
                    <a:pt x="715" y="0"/>
                    <a:pt x="858" y="60"/>
                    <a:pt x="965" y="167"/>
                  </a:cubicBezTo>
                  <a:cubicBezTo>
                    <a:pt x="1072" y="262"/>
                    <a:pt x="1132" y="405"/>
                    <a:pt x="1132" y="560"/>
                  </a:cubicBezTo>
                  <a:cubicBezTo>
                    <a:pt x="1132" y="714"/>
                    <a:pt x="1072" y="857"/>
                    <a:pt x="965" y="964"/>
                  </a:cubicBezTo>
                  <a:cubicBezTo>
                    <a:pt x="858" y="1072"/>
                    <a:pt x="727" y="1131"/>
                    <a:pt x="560" y="1131"/>
                  </a:cubicBezTo>
                  <a:cubicBezTo>
                    <a:pt x="417" y="1131"/>
                    <a:pt x="262" y="1072"/>
                    <a:pt x="167" y="964"/>
                  </a:cubicBezTo>
                  <a:cubicBezTo>
                    <a:pt x="60" y="857"/>
                    <a:pt x="1" y="726"/>
                    <a:pt x="1" y="560"/>
                  </a:cubicBezTo>
                  <a:cubicBezTo>
                    <a:pt x="1" y="417"/>
                    <a:pt x="60" y="262"/>
                    <a:pt x="167" y="167"/>
                  </a:cubicBezTo>
                  <a:cubicBezTo>
                    <a:pt x="262" y="60"/>
                    <a:pt x="417" y="0"/>
                    <a:pt x="560" y="0"/>
                  </a:cubicBezTo>
                  <a:close/>
                  <a:moveTo>
                    <a:pt x="798" y="322"/>
                  </a:moveTo>
                  <a:cubicBezTo>
                    <a:pt x="739" y="262"/>
                    <a:pt x="655" y="226"/>
                    <a:pt x="560" y="226"/>
                  </a:cubicBezTo>
                  <a:cubicBezTo>
                    <a:pt x="477" y="226"/>
                    <a:pt x="382" y="262"/>
                    <a:pt x="322" y="322"/>
                  </a:cubicBezTo>
                  <a:cubicBezTo>
                    <a:pt x="262" y="381"/>
                    <a:pt x="227" y="476"/>
                    <a:pt x="227" y="560"/>
                  </a:cubicBezTo>
                  <a:cubicBezTo>
                    <a:pt x="227" y="655"/>
                    <a:pt x="262" y="738"/>
                    <a:pt x="322" y="798"/>
                  </a:cubicBezTo>
                  <a:cubicBezTo>
                    <a:pt x="382" y="857"/>
                    <a:pt x="477" y="905"/>
                    <a:pt x="560" y="905"/>
                  </a:cubicBezTo>
                  <a:cubicBezTo>
                    <a:pt x="655" y="905"/>
                    <a:pt x="739" y="857"/>
                    <a:pt x="798" y="798"/>
                  </a:cubicBezTo>
                  <a:cubicBezTo>
                    <a:pt x="858" y="738"/>
                    <a:pt x="905" y="655"/>
                    <a:pt x="905" y="560"/>
                  </a:cubicBezTo>
                  <a:cubicBezTo>
                    <a:pt x="905" y="476"/>
                    <a:pt x="858" y="381"/>
                    <a:pt x="798" y="32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2"/>
            <p:cNvSpPr/>
            <p:nvPr/>
          </p:nvSpPr>
          <p:spPr>
            <a:xfrm>
              <a:off x="3247125" y="1766725"/>
              <a:ext cx="443525" cy="218500"/>
            </a:xfrm>
            <a:custGeom>
              <a:avLst/>
              <a:gdLst/>
              <a:ahLst/>
              <a:cxnLst/>
              <a:rect l="l" t="t" r="r" b="b"/>
              <a:pathLst>
                <a:path w="17741" h="8740" extrusionOk="0">
                  <a:moveTo>
                    <a:pt x="0" y="0"/>
                  </a:moveTo>
                  <a:lnTo>
                    <a:pt x="381" y="0"/>
                  </a:lnTo>
                  <a:lnTo>
                    <a:pt x="381" y="8358"/>
                  </a:lnTo>
                  <a:lnTo>
                    <a:pt x="4906" y="8358"/>
                  </a:lnTo>
                  <a:lnTo>
                    <a:pt x="4906" y="5763"/>
                  </a:lnTo>
                  <a:lnTo>
                    <a:pt x="4906" y="24"/>
                  </a:lnTo>
                  <a:lnTo>
                    <a:pt x="5299" y="24"/>
                  </a:lnTo>
                  <a:lnTo>
                    <a:pt x="5299" y="5572"/>
                  </a:lnTo>
                  <a:lnTo>
                    <a:pt x="9037" y="5572"/>
                  </a:lnTo>
                  <a:lnTo>
                    <a:pt x="9037" y="12"/>
                  </a:lnTo>
                  <a:lnTo>
                    <a:pt x="9240" y="12"/>
                  </a:lnTo>
                  <a:lnTo>
                    <a:pt x="9240" y="631"/>
                  </a:lnTo>
                  <a:lnTo>
                    <a:pt x="9906" y="631"/>
                  </a:lnTo>
                  <a:lnTo>
                    <a:pt x="9906" y="12"/>
                  </a:lnTo>
                  <a:lnTo>
                    <a:pt x="10121" y="12"/>
                  </a:lnTo>
                  <a:lnTo>
                    <a:pt x="10121" y="631"/>
                  </a:lnTo>
                  <a:lnTo>
                    <a:pt x="10787" y="631"/>
                  </a:lnTo>
                  <a:lnTo>
                    <a:pt x="10787" y="12"/>
                  </a:lnTo>
                  <a:lnTo>
                    <a:pt x="11002" y="12"/>
                  </a:lnTo>
                  <a:lnTo>
                    <a:pt x="11002" y="631"/>
                  </a:lnTo>
                  <a:lnTo>
                    <a:pt x="11668" y="631"/>
                  </a:lnTo>
                  <a:lnTo>
                    <a:pt x="11668" y="12"/>
                  </a:lnTo>
                  <a:lnTo>
                    <a:pt x="11871" y="12"/>
                  </a:lnTo>
                  <a:lnTo>
                    <a:pt x="11871" y="631"/>
                  </a:lnTo>
                  <a:lnTo>
                    <a:pt x="12549" y="631"/>
                  </a:lnTo>
                  <a:lnTo>
                    <a:pt x="12549" y="12"/>
                  </a:lnTo>
                  <a:lnTo>
                    <a:pt x="12752" y="12"/>
                  </a:lnTo>
                  <a:lnTo>
                    <a:pt x="12752" y="631"/>
                  </a:lnTo>
                  <a:lnTo>
                    <a:pt x="13419" y="631"/>
                  </a:lnTo>
                  <a:lnTo>
                    <a:pt x="13419" y="12"/>
                  </a:lnTo>
                  <a:lnTo>
                    <a:pt x="13633" y="12"/>
                  </a:lnTo>
                  <a:lnTo>
                    <a:pt x="13633" y="631"/>
                  </a:lnTo>
                  <a:lnTo>
                    <a:pt x="14300" y="631"/>
                  </a:lnTo>
                  <a:lnTo>
                    <a:pt x="14300" y="12"/>
                  </a:lnTo>
                  <a:lnTo>
                    <a:pt x="14514" y="12"/>
                  </a:lnTo>
                  <a:lnTo>
                    <a:pt x="14514" y="631"/>
                  </a:lnTo>
                  <a:lnTo>
                    <a:pt x="15181" y="631"/>
                  </a:lnTo>
                  <a:lnTo>
                    <a:pt x="15181" y="12"/>
                  </a:lnTo>
                  <a:lnTo>
                    <a:pt x="15383" y="12"/>
                  </a:lnTo>
                  <a:lnTo>
                    <a:pt x="15383" y="631"/>
                  </a:lnTo>
                  <a:lnTo>
                    <a:pt x="16050" y="631"/>
                  </a:lnTo>
                  <a:lnTo>
                    <a:pt x="16050" y="12"/>
                  </a:lnTo>
                  <a:lnTo>
                    <a:pt x="16264" y="12"/>
                  </a:lnTo>
                  <a:lnTo>
                    <a:pt x="16264" y="631"/>
                  </a:lnTo>
                  <a:lnTo>
                    <a:pt x="16931" y="631"/>
                  </a:lnTo>
                  <a:lnTo>
                    <a:pt x="16931" y="12"/>
                  </a:lnTo>
                  <a:lnTo>
                    <a:pt x="17145" y="12"/>
                  </a:lnTo>
                  <a:lnTo>
                    <a:pt x="17145" y="631"/>
                  </a:lnTo>
                  <a:lnTo>
                    <a:pt x="17717" y="631"/>
                  </a:lnTo>
                  <a:lnTo>
                    <a:pt x="17717" y="834"/>
                  </a:lnTo>
                  <a:lnTo>
                    <a:pt x="17157" y="834"/>
                  </a:lnTo>
                  <a:lnTo>
                    <a:pt x="17157" y="1596"/>
                  </a:lnTo>
                  <a:lnTo>
                    <a:pt x="17741" y="1596"/>
                  </a:lnTo>
                  <a:lnTo>
                    <a:pt x="17741" y="1798"/>
                  </a:lnTo>
                  <a:lnTo>
                    <a:pt x="17157" y="1798"/>
                  </a:lnTo>
                  <a:lnTo>
                    <a:pt x="17157" y="2560"/>
                  </a:lnTo>
                  <a:lnTo>
                    <a:pt x="17741" y="2560"/>
                  </a:lnTo>
                  <a:lnTo>
                    <a:pt x="17741" y="2774"/>
                  </a:lnTo>
                  <a:lnTo>
                    <a:pt x="17157" y="2774"/>
                  </a:lnTo>
                  <a:lnTo>
                    <a:pt x="17157" y="3536"/>
                  </a:lnTo>
                  <a:lnTo>
                    <a:pt x="17741" y="3536"/>
                  </a:lnTo>
                  <a:lnTo>
                    <a:pt x="17741" y="3739"/>
                  </a:lnTo>
                  <a:lnTo>
                    <a:pt x="17157" y="3739"/>
                  </a:lnTo>
                  <a:lnTo>
                    <a:pt x="17157" y="4501"/>
                  </a:lnTo>
                  <a:lnTo>
                    <a:pt x="17741" y="4501"/>
                  </a:lnTo>
                  <a:lnTo>
                    <a:pt x="17741" y="4703"/>
                  </a:lnTo>
                  <a:lnTo>
                    <a:pt x="17157" y="4703"/>
                  </a:lnTo>
                  <a:lnTo>
                    <a:pt x="17157" y="5572"/>
                  </a:lnTo>
                  <a:lnTo>
                    <a:pt x="17741" y="5572"/>
                  </a:lnTo>
                  <a:lnTo>
                    <a:pt x="17741" y="5953"/>
                  </a:lnTo>
                  <a:lnTo>
                    <a:pt x="5310" y="5953"/>
                  </a:lnTo>
                  <a:lnTo>
                    <a:pt x="5310" y="8549"/>
                  </a:lnTo>
                  <a:cubicBezTo>
                    <a:pt x="5310" y="8644"/>
                    <a:pt x="5227" y="8739"/>
                    <a:pt x="5120" y="8739"/>
                  </a:cubicBezTo>
                  <a:lnTo>
                    <a:pt x="191" y="8739"/>
                  </a:lnTo>
                  <a:cubicBezTo>
                    <a:pt x="84" y="8739"/>
                    <a:pt x="0" y="8644"/>
                    <a:pt x="0" y="8549"/>
                  </a:cubicBezTo>
                  <a:close/>
                  <a:moveTo>
                    <a:pt x="9251" y="4691"/>
                  </a:moveTo>
                  <a:lnTo>
                    <a:pt x="9251" y="5560"/>
                  </a:lnTo>
                  <a:lnTo>
                    <a:pt x="9930" y="5560"/>
                  </a:lnTo>
                  <a:lnTo>
                    <a:pt x="9930" y="4691"/>
                  </a:lnTo>
                  <a:close/>
                  <a:moveTo>
                    <a:pt x="10133" y="4691"/>
                  </a:moveTo>
                  <a:lnTo>
                    <a:pt x="10133" y="5560"/>
                  </a:lnTo>
                  <a:lnTo>
                    <a:pt x="10799" y="5560"/>
                  </a:lnTo>
                  <a:lnTo>
                    <a:pt x="10799" y="4691"/>
                  </a:lnTo>
                  <a:close/>
                  <a:moveTo>
                    <a:pt x="11014" y="4691"/>
                  </a:moveTo>
                  <a:lnTo>
                    <a:pt x="11014" y="5560"/>
                  </a:lnTo>
                  <a:lnTo>
                    <a:pt x="11680" y="5560"/>
                  </a:lnTo>
                  <a:lnTo>
                    <a:pt x="11680" y="4691"/>
                  </a:lnTo>
                  <a:close/>
                  <a:moveTo>
                    <a:pt x="11895" y="4691"/>
                  </a:moveTo>
                  <a:lnTo>
                    <a:pt x="11895" y="5560"/>
                  </a:lnTo>
                  <a:lnTo>
                    <a:pt x="12561" y="5560"/>
                  </a:lnTo>
                  <a:lnTo>
                    <a:pt x="12561" y="4691"/>
                  </a:lnTo>
                  <a:close/>
                  <a:moveTo>
                    <a:pt x="12764" y="4691"/>
                  </a:moveTo>
                  <a:lnTo>
                    <a:pt x="12764" y="5560"/>
                  </a:lnTo>
                  <a:lnTo>
                    <a:pt x="13442" y="5560"/>
                  </a:lnTo>
                  <a:lnTo>
                    <a:pt x="13442" y="4691"/>
                  </a:lnTo>
                  <a:close/>
                  <a:moveTo>
                    <a:pt x="13645" y="4691"/>
                  </a:moveTo>
                  <a:lnTo>
                    <a:pt x="13645" y="5560"/>
                  </a:lnTo>
                  <a:lnTo>
                    <a:pt x="14312" y="5560"/>
                  </a:lnTo>
                  <a:lnTo>
                    <a:pt x="14312" y="4691"/>
                  </a:lnTo>
                  <a:close/>
                  <a:moveTo>
                    <a:pt x="14526" y="4691"/>
                  </a:moveTo>
                  <a:lnTo>
                    <a:pt x="14526" y="5560"/>
                  </a:lnTo>
                  <a:lnTo>
                    <a:pt x="15193" y="5560"/>
                  </a:lnTo>
                  <a:lnTo>
                    <a:pt x="15193" y="4691"/>
                  </a:lnTo>
                  <a:close/>
                  <a:moveTo>
                    <a:pt x="15407" y="4691"/>
                  </a:moveTo>
                  <a:lnTo>
                    <a:pt x="15407" y="5560"/>
                  </a:lnTo>
                  <a:lnTo>
                    <a:pt x="16074" y="5560"/>
                  </a:lnTo>
                  <a:lnTo>
                    <a:pt x="16074" y="4691"/>
                  </a:lnTo>
                  <a:close/>
                  <a:moveTo>
                    <a:pt x="16276" y="4691"/>
                  </a:moveTo>
                  <a:lnTo>
                    <a:pt x="16276" y="5560"/>
                  </a:lnTo>
                  <a:lnTo>
                    <a:pt x="16955" y="5560"/>
                  </a:lnTo>
                  <a:lnTo>
                    <a:pt x="16955" y="4691"/>
                  </a:lnTo>
                  <a:close/>
                  <a:moveTo>
                    <a:pt x="16955" y="4477"/>
                  </a:moveTo>
                  <a:lnTo>
                    <a:pt x="16955" y="3727"/>
                  </a:lnTo>
                  <a:lnTo>
                    <a:pt x="16276" y="3727"/>
                  </a:lnTo>
                  <a:lnTo>
                    <a:pt x="16276" y="4477"/>
                  </a:lnTo>
                  <a:close/>
                  <a:moveTo>
                    <a:pt x="16074" y="4477"/>
                  </a:moveTo>
                  <a:lnTo>
                    <a:pt x="16074" y="3727"/>
                  </a:lnTo>
                  <a:lnTo>
                    <a:pt x="15407" y="3727"/>
                  </a:lnTo>
                  <a:lnTo>
                    <a:pt x="15407" y="4477"/>
                  </a:lnTo>
                  <a:close/>
                  <a:moveTo>
                    <a:pt x="15193" y="4477"/>
                  </a:moveTo>
                  <a:lnTo>
                    <a:pt x="15193" y="3727"/>
                  </a:lnTo>
                  <a:lnTo>
                    <a:pt x="14526" y="3727"/>
                  </a:lnTo>
                  <a:lnTo>
                    <a:pt x="14526" y="4477"/>
                  </a:lnTo>
                  <a:close/>
                  <a:moveTo>
                    <a:pt x="14312" y="4477"/>
                  </a:moveTo>
                  <a:lnTo>
                    <a:pt x="14312" y="3727"/>
                  </a:lnTo>
                  <a:lnTo>
                    <a:pt x="13645" y="3727"/>
                  </a:lnTo>
                  <a:lnTo>
                    <a:pt x="13645" y="4477"/>
                  </a:lnTo>
                  <a:close/>
                  <a:moveTo>
                    <a:pt x="13442" y="4477"/>
                  </a:moveTo>
                  <a:lnTo>
                    <a:pt x="13442" y="3727"/>
                  </a:lnTo>
                  <a:lnTo>
                    <a:pt x="12764" y="3727"/>
                  </a:lnTo>
                  <a:lnTo>
                    <a:pt x="12764" y="4477"/>
                  </a:lnTo>
                  <a:close/>
                  <a:moveTo>
                    <a:pt x="12561" y="4477"/>
                  </a:moveTo>
                  <a:lnTo>
                    <a:pt x="12561" y="3727"/>
                  </a:lnTo>
                  <a:lnTo>
                    <a:pt x="11895" y="3727"/>
                  </a:lnTo>
                  <a:lnTo>
                    <a:pt x="11895" y="4477"/>
                  </a:lnTo>
                  <a:close/>
                  <a:moveTo>
                    <a:pt x="11680" y="4477"/>
                  </a:moveTo>
                  <a:lnTo>
                    <a:pt x="11680" y="3727"/>
                  </a:lnTo>
                  <a:lnTo>
                    <a:pt x="11014" y="3727"/>
                  </a:lnTo>
                  <a:lnTo>
                    <a:pt x="11014" y="4477"/>
                  </a:lnTo>
                  <a:close/>
                  <a:moveTo>
                    <a:pt x="10799" y="4477"/>
                  </a:moveTo>
                  <a:lnTo>
                    <a:pt x="10799" y="3727"/>
                  </a:lnTo>
                  <a:lnTo>
                    <a:pt x="10133" y="3727"/>
                  </a:lnTo>
                  <a:lnTo>
                    <a:pt x="10133" y="4477"/>
                  </a:lnTo>
                  <a:close/>
                  <a:moveTo>
                    <a:pt x="9930" y="4477"/>
                  </a:moveTo>
                  <a:lnTo>
                    <a:pt x="9930" y="3727"/>
                  </a:lnTo>
                  <a:lnTo>
                    <a:pt x="9251" y="3727"/>
                  </a:lnTo>
                  <a:lnTo>
                    <a:pt x="9251" y="4477"/>
                  </a:lnTo>
                  <a:close/>
                  <a:moveTo>
                    <a:pt x="16955" y="3512"/>
                  </a:moveTo>
                  <a:lnTo>
                    <a:pt x="16955" y="2750"/>
                  </a:lnTo>
                  <a:lnTo>
                    <a:pt x="16276" y="2750"/>
                  </a:lnTo>
                  <a:lnTo>
                    <a:pt x="16276" y="3512"/>
                  </a:lnTo>
                  <a:close/>
                  <a:moveTo>
                    <a:pt x="16074" y="3512"/>
                  </a:moveTo>
                  <a:lnTo>
                    <a:pt x="16074" y="2750"/>
                  </a:lnTo>
                  <a:lnTo>
                    <a:pt x="15407" y="2750"/>
                  </a:lnTo>
                  <a:lnTo>
                    <a:pt x="15407" y="3512"/>
                  </a:lnTo>
                  <a:close/>
                  <a:moveTo>
                    <a:pt x="15193" y="3512"/>
                  </a:moveTo>
                  <a:lnTo>
                    <a:pt x="15193" y="2750"/>
                  </a:lnTo>
                  <a:lnTo>
                    <a:pt x="14526" y="2750"/>
                  </a:lnTo>
                  <a:lnTo>
                    <a:pt x="14526" y="3512"/>
                  </a:lnTo>
                  <a:close/>
                  <a:moveTo>
                    <a:pt x="14312" y="3512"/>
                  </a:moveTo>
                  <a:lnTo>
                    <a:pt x="14312" y="2750"/>
                  </a:lnTo>
                  <a:lnTo>
                    <a:pt x="13645" y="2750"/>
                  </a:lnTo>
                  <a:lnTo>
                    <a:pt x="13645" y="3512"/>
                  </a:lnTo>
                  <a:close/>
                  <a:moveTo>
                    <a:pt x="13442" y="3512"/>
                  </a:moveTo>
                  <a:lnTo>
                    <a:pt x="13442" y="2750"/>
                  </a:lnTo>
                  <a:lnTo>
                    <a:pt x="12764" y="2750"/>
                  </a:lnTo>
                  <a:lnTo>
                    <a:pt x="12764" y="3512"/>
                  </a:lnTo>
                  <a:close/>
                  <a:moveTo>
                    <a:pt x="12561" y="3512"/>
                  </a:moveTo>
                  <a:lnTo>
                    <a:pt x="12561" y="2750"/>
                  </a:lnTo>
                  <a:lnTo>
                    <a:pt x="11895" y="2750"/>
                  </a:lnTo>
                  <a:lnTo>
                    <a:pt x="11895" y="3512"/>
                  </a:lnTo>
                  <a:close/>
                  <a:moveTo>
                    <a:pt x="11680" y="3512"/>
                  </a:moveTo>
                  <a:lnTo>
                    <a:pt x="11680" y="2750"/>
                  </a:lnTo>
                  <a:lnTo>
                    <a:pt x="11014" y="2750"/>
                  </a:lnTo>
                  <a:lnTo>
                    <a:pt x="11014" y="3512"/>
                  </a:lnTo>
                  <a:close/>
                  <a:moveTo>
                    <a:pt x="10799" y="3512"/>
                  </a:moveTo>
                  <a:lnTo>
                    <a:pt x="10799" y="2750"/>
                  </a:lnTo>
                  <a:lnTo>
                    <a:pt x="10133" y="2750"/>
                  </a:lnTo>
                  <a:lnTo>
                    <a:pt x="10133" y="3512"/>
                  </a:lnTo>
                  <a:close/>
                  <a:moveTo>
                    <a:pt x="9930" y="3512"/>
                  </a:moveTo>
                  <a:lnTo>
                    <a:pt x="9930" y="2750"/>
                  </a:lnTo>
                  <a:lnTo>
                    <a:pt x="9251" y="2750"/>
                  </a:lnTo>
                  <a:lnTo>
                    <a:pt x="9251" y="3512"/>
                  </a:lnTo>
                  <a:close/>
                  <a:moveTo>
                    <a:pt x="16955" y="2548"/>
                  </a:moveTo>
                  <a:lnTo>
                    <a:pt x="16955" y="1786"/>
                  </a:lnTo>
                  <a:lnTo>
                    <a:pt x="16276" y="1786"/>
                  </a:lnTo>
                  <a:lnTo>
                    <a:pt x="16276" y="2548"/>
                  </a:lnTo>
                  <a:close/>
                  <a:moveTo>
                    <a:pt x="16074" y="2548"/>
                  </a:moveTo>
                  <a:lnTo>
                    <a:pt x="16074" y="1786"/>
                  </a:lnTo>
                  <a:lnTo>
                    <a:pt x="15407" y="1786"/>
                  </a:lnTo>
                  <a:lnTo>
                    <a:pt x="15407" y="2548"/>
                  </a:lnTo>
                  <a:close/>
                  <a:moveTo>
                    <a:pt x="15193" y="2548"/>
                  </a:moveTo>
                  <a:lnTo>
                    <a:pt x="15193" y="1786"/>
                  </a:lnTo>
                  <a:lnTo>
                    <a:pt x="14526" y="1786"/>
                  </a:lnTo>
                  <a:lnTo>
                    <a:pt x="14526" y="2548"/>
                  </a:lnTo>
                  <a:close/>
                  <a:moveTo>
                    <a:pt x="14312" y="2548"/>
                  </a:moveTo>
                  <a:lnTo>
                    <a:pt x="14312" y="1786"/>
                  </a:lnTo>
                  <a:lnTo>
                    <a:pt x="13645" y="1786"/>
                  </a:lnTo>
                  <a:lnTo>
                    <a:pt x="13645" y="2548"/>
                  </a:lnTo>
                  <a:close/>
                  <a:moveTo>
                    <a:pt x="13442" y="2548"/>
                  </a:moveTo>
                  <a:lnTo>
                    <a:pt x="13442" y="1786"/>
                  </a:lnTo>
                  <a:lnTo>
                    <a:pt x="12764" y="1786"/>
                  </a:lnTo>
                  <a:lnTo>
                    <a:pt x="12764" y="2548"/>
                  </a:lnTo>
                  <a:close/>
                  <a:moveTo>
                    <a:pt x="12561" y="2548"/>
                  </a:moveTo>
                  <a:lnTo>
                    <a:pt x="12561" y="1786"/>
                  </a:lnTo>
                  <a:lnTo>
                    <a:pt x="11895" y="1786"/>
                  </a:lnTo>
                  <a:lnTo>
                    <a:pt x="11895" y="2548"/>
                  </a:lnTo>
                  <a:close/>
                  <a:moveTo>
                    <a:pt x="11680" y="2548"/>
                  </a:moveTo>
                  <a:lnTo>
                    <a:pt x="11680" y="1786"/>
                  </a:lnTo>
                  <a:lnTo>
                    <a:pt x="11014" y="1786"/>
                  </a:lnTo>
                  <a:lnTo>
                    <a:pt x="11014" y="2548"/>
                  </a:lnTo>
                  <a:close/>
                  <a:moveTo>
                    <a:pt x="10799" y="2548"/>
                  </a:moveTo>
                  <a:lnTo>
                    <a:pt x="10799" y="1786"/>
                  </a:lnTo>
                  <a:lnTo>
                    <a:pt x="10133" y="1786"/>
                  </a:lnTo>
                  <a:lnTo>
                    <a:pt x="10133" y="2548"/>
                  </a:lnTo>
                  <a:close/>
                  <a:moveTo>
                    <a:pt x="9930" y="2548"/>
                  </a:moveTo>
                  <a:lnTo>
                    <a:pt x="9930" y="1786"/>
                  </a:lnTo>
                  <a:lnTo>
                    <a:pt x="9251" y="1786"/>
                  </a:lnTo>
                  <a:lnTo>
                    <a:pt x="9251" y="2548"/>
                  </a:lnTo>
                  <a:close/>
                  <a:moveTo>
                    <a:pt x="16955" y="1584"/>
                  </a:moveTo>
                  <a:lnTo>
                    <a:pt x="16955" y="822"/>
                  </a:lnTo>
                  <a:lnTo>
                    <a:pt x="16276" y="822"/>
                  </a:lnTo>
                  <a:lnTo>
                    <a:pt x="16276" y="1584"/>
                  </a:lnTo>
                  <a:close/>
                  <a:moveTo>
                    <a:pt x="16074" y="1584"/>
                  </a:moveTo>
                  <a:lnTo>
                    <a:pt x="16074" y="822"/>
                  </a:lnTo>
                  <a:lnTo>
                    <a:pt x="15407" y="822"/>
                  </a:lnTo>
                  <a:lnTo>
                    <a:pt x="15407" y="1584"/>
                  </a:lnTo>
                  <a:close/>
                  <a:moveTo>
                    <a:pt x="15193" y="1584"/>
                  </a:moveTo>
                  <a:lnTo>
                    <a:pt x="15193" y="822"/>
                  </a:lnTo>
                  <a:lnTo>
                    <a:pt x="14526" y="822"/>
                  </a:lnTo>
                  <a:lnTo>
                    <a:pt x="14526" y="1584"/>
                  </a:lnTo>
                  <a:close/>
                  <a:moveTo>
                    <a:pt x="14312" y="1584"/>
                  </a:moveTo>
                  <a:lnTo>
                    <a:pt x="14312" y="822"/>
                  </a:lnTo>
                  <a:lnTo>
                    <a:pt x="13645" y="822"/>
                  </a:lnTo>
                  <a:lnTo>
                    <a:pt x="13645" y="1584"/>
                  </a:lnTo>
                  <a:close/>
                  <a:moveTo>
                    <a:pt x="13442" y="1584"/>
                  </a:moveTo>
                  <a:lnTo>
                    <a:pt x="13442" y="822"/>
                  </a:lnTo>
                  <a:lnTo>
                    <a:pt x="12764" y="822"/>
                  </a:lnTo>
                  <a:lnTo>
                    <a:pt x="12764" y="1584"/>
                  </a:lnTo>
                  <a:close/>
                  <a:moveTo>
                    <a:pt x="12561" y="1584"/>
                  </a:moveTo>
                  <a:lnTo>
                    <a:pt x="12561" y="822"/>
                  </a:lnTo>
                  <a:lnTo>
                    <a:pt x="11895" y="822"/>
                  </a:lnTo>
                  <a:lnTo>
                    <a:pt x="11895" y="1584"/>
                  </a:lnTo>
                  <a:close/>
                  <a:moveTo>
                    <a:pt x="11680" y="1584"/>
                  </a:moveTo>
                  <a:lnTo>
                    <a:pt x="11680" y="822"/>
                  </a:lnTo>
                  <a:lnTo>
                    <a:pt x="11014" y="822"/>
                  </a:lnTo>
                  <a:lnTo>
                    <a:pt x="11014" y="1584"/>
                  </a:lnTo>
                  <a:close/>
                  <a:moveTo>
                    <a:pt x="10799" y="1584"/>
                  </a:moveTo>
                  <a:lnTo>
                    <a:pt x="10799" y="822"/>
                  </a:lnTo>
                  <a:lnTo>
                    <a:pt x="10133" y="822"/>
                  </a:lnTo>
                  <a:lnTo>
                    <a:pt x="10133" y="1584"/>
                  </a:lnTo>
                  <a:close/>
                  <a:moveTo>
                    <a:pt x="9930" y="1584"/>
                  </a:moveTo>
                  <a:lnTo>
                    <a:pt x="9930" y="822"/>
                  </a:lnTo>
                  <a:lnTo>
                    <a:pt x="9251" y="822"/>
                  </a:lnTo>
                  <a:lnTo>
                    <a:pt x="9251" y="158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2"/>
            <p:cNvSpPr/>
            <p:nvPr/>
          </p:nvSpPr>
          <p:spPr>
            <a:xfrm>
              <a:off x="4554725" y="1794100"/>
              <a:ext cx="167000" cy="211650"/>
            </a:xfrm>
            <a:custGeom>
              <a:avLst/>
              <a:gdLst/>
              <a:ahLst/>
              <a:cxnLst/>
              <a:rect l="l" t="t" r="r" b="b"/>
              <a:pathLst>
                <a:path w="6680" h="8466" extrusionOk="0">
                  <a:moveTo>
                    <a:pt x="6454" y="7537"/>
                  </a:moveTo>
                  <a:lnTo>
                    <a:pt x="6454" y="917"/>
                  </a:lnTo>
                  <a:cubicBezTo>
                    <a:pt x="6454" y="727"/>
                    <a:pt x="6382" y="548"/>
                    <a:pt x="6239" y="429"/>
                  </a:cubicBezTo>
                  <a:cubicBezTo>
                    <a:pt x="6108" y="298"/>
                    <a:pt x="5942" y="215"/>
                    <a:pt x="5751" y="215"/>
                  </a:cubicBezTo>
                  <a:lnTo>
                    <a:pt x="929" y="215"/>
                  </a:lnTo>
                  <a:cubicBezTo>
                    <a:pt x="739" y="215"/>
                    <a:pt x="560" y="298"/>
                    <a:pt x="441" y="429"/>
                  </a:cubicBezTo>
                  <a:cubicBezTo>
                    <a:pt x="298" y="560"/>
                    <a:pt x="227" y="727"/>
                    <a:pt x="227" y="917"/>
                  </a:cubicBezTo>
                  <a:lnTo>
                    <a:pt x="227" y="7537"/>
                  </a:lnTo>
                  <a:cubicBezTo>
                    <a:pt x="227" y="7740"/>
                    <a:pt x="298" y="7918"/>
                    <a:pt x="441" y="8037"/>
                  </a:cubicBezTo>
                  <a:cubicBezTo>
                    <a:pt x="572" y="8168"/>
                    <a:pt x="739" y="8240"/>
                    <a:pt x="929" y="8240"/>
                  </a:cubicBezTo>
                  <a:lnTo>
                    <a:pt x="5751" y="8240"/>
                  </a:lnTo>
                  <a:cubicBezTo>
                    <a:pt x="5942" y="8240"/>
                    <a:pt x="6120" y="8168"/>
                    <a:pt x="6239" y="8037"/>
                  </a:cubicBezTo>
                  <a:cubicBezTo>
                    <a:pt x="6358" y="7918"/>
                    <a:pt x="6454" y="7740"/>
                    <a:pt x="6454" y="7537"/>
                  </a:cubicBezTo>
                  <a:close/>
                  <a:moveTo>
                    <a:pt x="6680" y="917"/>
                  </a:moveTo>
                  <a:lnTo>
                    <a:pt x="6680" y="7537"/>
                  </a:lnTo>
                  <a:cubicBezTo>
                    <a:pt x="6680" y="7799"/>
                    <a:pt x="6573" y="8037"/>
                    <a:pt x="6406" y="8192"/>
                  </a:cubicBezTo>
                  <a:cubicBezTo>
                    <a:pt x="6239" y="8359"/>
                    <a:pt x="6001" y="8466"/>
                    <a:pt x="5751" y="8466"/>
                  </a:cubicBezTo>
                  <a:lnTo>
                    <a:pt x="929" y="8466"/>
                  </a:lnTo>
                  <a:cubicBezTo>
                    <a:pt x="679" y="8466"/>
                    <a:pt x="441" y="8359"/>
                    <a:pt x="274" y="8192"/>
                  </a:cubicBezTo>
                  <a:cubicBezTo>
                    <a:pt x="108" y="8025"/>
                    <a:pt x="0" y="7799"/>
                    <a:pt x="0" y="7537"/>
                  </a:cubicBezTo>
                  <a:lnTo>
                    <a:pt x="0" y="917"/>
                  </a:lnTo>
                  <a:cubicBezTo>
                    <a:pt x="0" y="667"/>
                    <a:pt x="108" y="429"/>
                    <a:pt x="274" y="262"/>
                  </a:cubicBezTo>
                  <a:cubicBezTo>
                    <a:pt x="441" y="96"/>
                    <a:pt x="679" y="1"/>
                    <a:pt x="929" y="1"/>
                  </a:cubicBezTo>
                  <a:lnTo>
                    <a:pt x="5751" y="1"/>
                  </a:lnTo>
                  <a:cubicBezTo>
                    <a:pt x="6001" y="1"/>
                    <a:pt x="6239" y="96"/>
                    <a:pt x="6406" y="262"/>
                  </a:cubicBezTo>
                  <a:cubicBezTo>
                    <a:pt x="6573" y="441"/>
                    <a:pt x="6680" y="667"/>
                    <a:pt x="6680" y="9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2"/>
            <p:cNvSpPr/>
            <p:nvPr/>
          </p:nvSpPr>
          <p:spPr>
            <a:xfrm>
              <a:off x="4573475" y="1816125"/>
              <a:ext cx="129200" cy="139325"/>
            </a:xfrm>
            <a:custGeom>
              <a:avLst/>
              <a:gdLst/>
              <a:ahLst/>
              <a:cxnLst/>
              <a:rect l="l" t="t" r="r" b="b"/>
              <a:pathLst>
                <a:path w="5168" h="5573" extrusionOk="0">
                  <a:moveTo>
                    <a:pt x="5013" y="5156"/>
                  </a:moveTo>
                  <a:lnTo>
                    <a:pt x="5013" y="417"/>
                  </a:lnTo>
                  <a:cubicBezTo>
                    <a:pt x="5013" y="346"/>
                    <a:pt x="4989" y="286"/>
                    <a:pt x="4942" y="227"/>
                  </a:cubicBezTo>
                  <a:cubicBezTo>
                    <a:pt x="4894" y="179"/>
                    <a:pt x="4823" y="155"/>
                    <a:pt x="4751" y="155"/>
                  </a:cubicBezTo>
                  <a:lnTo>
                    <a:pt x="417" y="155"/>
                  </a:lnTo>
                  <a:cubicBezTo>
                    <a:pt x="346" y="155"/>
                    <a:pt x="286" y="179"/>
                    <a:pt x="227" y="227"/>
                  </a:cubicBezTo>
                  <a:cubicBezTo>
                    <a:pt x="179" y="274"/>
                    <a:pt x="155" y="346"/>
                    <a:pt x="155" y="417"/>
                  </a:cubicBezTo>
                  <a:lnTo>
                    <a:pt x="155" y="5156"/>
                  </a:lnTo>
                  <a:cubicBezTo>
                    <a:pt x="155" y="5227"/>
                    <a:pt x="179" y="5287"/>
                    <a:pt x="227" y="5346"/>
                  </a:cubicBezTo>
                  <a:cubicBezTo>
                    <a:pt x="274" y="5394"/>
                    <a:pt x="346" y="5430"/>
                    <a:pt x="417" y="5430"/>
                  </a:cubicBezTo>
                  <a:lnTo>
                    <a:pt x="4751" y="5430"/>
                  </a:lnTo>
                  <a:cubicBezTo>
                    <a:pt x="4823" y="5430"/>
                    <a:pt x="4882" y="5394"/>
                    <a:pt x="4942" y="5346"/>
                  </a:cubicBezTo>
                  <a:cubicBezTo>
                    <a:pt x="4989" y="5287"/>
                    <a:pt x="5013" y="5227"/>
                    <a:pt x="5013" y="5156"/>
                  </a:cubicBezTo>
                  <a:close/>
                  <a:moveTo>
                    <a:pt x="5168" y="417"/>
                  </a:moveTo>
                  <a:lnTo>
                    <a:pt x="5168" y="5156"/>
                  </a:lnTo>
                  <a:cubicBezTo>
                    <a:pt x="5168" y="5275"/>
                    <a:pt x="5120" y="5382"/>
                    <a:pt x="5049" y="5454"/>
                  </a:cubicBezTo>
                  <a:cubicBezTo>
                    <a:pt x="4977" y="5525"/>
                    <a:pt x="4870" y="5573"/>
                    <a:pt x="4751" y="5573"/>
                  </a:cubicBezTo>
                  <a:lnTo>
                    <a:pt x="417" y="5573"/>
                  </a:lnTo>
                  <a:cubicBezTo>
                    <a:pt x="298" y="5573"/>
                    <a:pt x="191" y="5525"/>
                    <a:pt x="120" y="5454"/>
                  </a:cubicBezTo>
                  <a:cubicBezTo>
                    <a:pt x="48" y="5382"/>
                    <a:pt x="1" y="5275"/>
                    <a:pt x="1" y="5156"/>
                  </a:cubicBezTo>
                  <a:lnTo>
                    <a:pt x="1" y="417"/>
                  </a:lnTo>
                  <a:cubicBezTo>
                    <a:pt x="1" y="298"/>
                    <a:pt x="48" y="203"/>
                    <a:pt x="120" y="120"/>
                  </a:cubicBezTo>
                  <a:cubicBezTo>
                    <a:pt x="191" y="48"/>
                    <a:pt x="298" y="1"/>
                    <a:pt x="417" y="1"/>
                  </a:cubicBezTo>
                  <a:lnTo>
                    <a:pt x="4751" y="1"/>
                  </a:lnTo>
                  <a:cubicBezTo>
                    <a:pt x="4870" y="1"/>
                    <a:pt x="4965" y="48"/>
                    <a:pt x="5049" y="120"/>
                  </a:cubicBezTo>
                  <a:cubicBezTo>
                    <a:pt x="5108" y="203"/>
                    <a:pt x="5168" y="310"/>
                    <a:pt x="5168" y="4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2"/>
            <p:cNvSpPr/>
            <p:nvPr/>
          </p:nvSpPr>
          <p:spPr>
            <a:xfrm>
              <a:off x="4674975" y="1961375"/>
              <a:ext cx="24725" cy="24750"/>
            </a:xfrm>
            <a:custGeom>
              <a:avLst/>
              <a:gdLst/>
              <a:ahLst/>
              <a:cxnLst/>
              <a:rect l="l" t="t" r="r" b="b"/>
              <a:pathLst>
                <a:path w="989" h="990" extrusionOk="0">
                  <a:moveTo>
                    <a:pt x="834" y="489"/>
                  </a:moveTo>
                  <a:cubicBezTo>
                    <a:pt x="834" y="406"/>
                    <a:pt x="798" y="310"/>
                    <a:pt x="727" y="251"/>
                  </a:cubicBezTo>
                  <a:lnTo>
                    <a:pt x="727" y="251"/>
                  </a:lnTo>
                  <a:cubicBezTo>
                    <a:pt x="667" y="191"/>
                    <a:pt x="584" y="168"/>
                    <a:pt x="501" y="168"/>
                  </a:cubicBezTo>
                  <a:cubicBezTo>
                    <a:pt x="405" y="168"/>
                    <a:pt x="310" y="203"/>
                    <a:pt x="263" y="263"/>
                  </a:cubicBezTo>
                  <a:lnTo>
                    <a:pt x="263" y="263"/>
                  </a:lnTo>
                  <a:cubicBezTo>
                    <a:pt x="203" y="322"/>
                    <a:pt x="167" y="418"/>
                    <a:pt x="167" y="501"/>
                  </a:cubicBezTo>
                  <a:cubicBezTo>
                    <a:pt x="167" y="596"/>
                    <a:pt x="215" y="679"/>
                    <a:pt x="274" y="739"/>
                  </a:cubicBezTo>
                  <a:cubicBezTo>
                    <a:pt x="334" y="799"/>
                    <a:pt x="417" y="846"/>
                    <a:pt x="513" y="846"/>
                  </a:cubicBezTo>
                  <a:cubicBezTo>
                    <a:pt x="596" y="846"/>
                    <a:pt x="691" y="799"/>
                    <a:pt x="751" y="739"/>
                  </a:cubicBezTo>
                  <a:cubicBezTo>
                    <a:pt x="798" y="668"/>
                    <a:pt x="834" y="584"/>
                    <a:pt x="834" y="489"/>
                  </a:cubicBezTo>
                  <a:close/>
                  <a:moveTo>
                    <a:pt x="834" y="156"/>
                  </a:moveTo>
                  <a:cubicBezTo>
                    <a:pt x="929" y="239"/>
                    <a:pt x="989" y="358"/>
                    <a:pt x="989" y="489"/>
                  </a:cubicBezTo>
                  <a:cubicBezTo>
                    <a:pt x="989" y="632"/>
                    <a:pt x="929" y="751"/>
                    <a:pt x="834" y="834"/>
                  </a:cubicBezTo>
                  <a:cubicBezTo>
                    <a:pt x="751" y="930"/>
                    <a:pt x="632" y="989"/>
                    <a:pt x="501" y="989"/>
                  </a:cubicBezTo>
                  <a:cubicBezTo>
                    <a:pt x="358" y="989"/>
                    <a:pt x="239" y="930"/>
                    <a:pt x="155" y="834"/>
                  </a:cubicBezTo>
                  <a:cubicBezTo>
                    <a:pt x="60" y="751"/>
                    <a:pt x="1" y="632"/>
                    <a:pt x="1" y="489"/>
                  </a:cubicBezTo>
                  <a:cubicBezTo>
                    <a:pt x="1" y="358"/>
                    <a:pt x="60" y="239"/>
                    <a:pt x="143" y="156"/>
                  </a:cubicBezTo>
                  <a:lnTo>
                    <a:pt x="143" y="156"/>
                  </a:lnTo>
                  <a:cubicBezTo>
                    <a:pt x="227" y="60"/>
                    <a:pt x="346" y="1"/>
                    <a:pt x="477"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2"/>
            <p:cNvSpPr/>
            <p:nvPr/>
          </p:nvSpPr>
          <p:spPr>
            <a:xfrm>
              <a:off x="4642225" y="1961375"/>
              <a:ext cx="24750" cy="24750"/>
            </a:xfrm>
            <a:custGeom>
              <a:avLst/>
              <a:gdLst/>
              <a:ahLst/>
              <a:cxnLst/>
              <a:rect l="l" t="t" r="r" b="b"/>
              <a:pathLst>
                <a:path w="990" h="990" extrusionOk="0">
                  <a:moveTo>
                    <a:pt x="834" y="489"/>
                  </a:moveTo>
                  <a:cubicBezTo>
                    <a:pt x="834" y="406"/>
                    <a:pt x="799" y="310"/>
                    <a:pt x="727" y="251"/>
                  </a:cubicBezTo>
                  <a:cubicBezTo>
                    <a:pt x="668" y="191"/>
                    <a:pt x="584" y="144"/>
                    <a:pt x="501" y="144"/>
                  </a:cubicBezTo>
                  <a:cubicBezTo>
                    <a:pt x="406" y="144"/>
                    <a:pt x="322" y="191"/>
                    <a:pt x="263" y="251"/>
                  </a:cubicBezTo>
                  <a:cubicBezTo>
                    <a:pt x="203" y="310"/>
                    <a:pt x="156" y="406"/>
                    <a:pt x="156" y="489"/>
                  </a:cubicBezTo>
                  <a:cubicBezTo>
                    <a:pt x="156" y="584"/>
                    <a:pt x="203" y="668"/>
                    <a:pt x="263" y="727"/>
                  </a:cubicBezTo>
                  <a:cubicBezTo>
                    <a:pt x="322" y="787"/>
                    <a:pt x="406" y="834"/>
                    <a:pt x="501" y="834"/>
                  </a:cubicBezTo>
                  <a:cubicBezTo>
                    <a:pt x="584" y="834"/>
                    <a:pt x="680" y="787"/>
                    <a:pt x="727" y="727"/>
                  </a:cubicBezTo>
                  <a:cubicBezTo>
                    <a:pt x="799" y="668"/>
                    <a:pt x="834" y="584"/>
                    <a:pt x="834" y="489"/>
                  </a:cubicBezTo>
                  <a:close/>
                  <a:moveTo>
                    <a:pt x="834" y="156"/>
                  </a:moveTo>
                  <a:cubicBezTo>
                    <a:pt x="930" y="239"/>
                    <a:pt x="989" y="358"/>
                    <a:pt x="989" y="489"/>
                  </a:cubicBezTo>
                  <a:cubicBezTo>
                    <a:pt x="989" y="632"/>
                    <a:pt x="930" y="751"/>
                    <a:pt x="834" y="834"/>
                  </a:cubicBezTo>
                  <a:cubicBezTo>
                    <a:pt x="751" y="930"/>
                    <a:pt x="632" y="989"/>
                    <a:pt x="501" y="989"/>
                  </a:cubicBezTo>
                  <a:cubicBezTo>
                    <a:pt x="358" y="989"/>
                    <a:pt x="239" y="930"/>
                    <a:pt x="156" y="834"/>
                  </a:cubicBezTo>
                  <a:cubicBezTo>
                    <a:pt x="60" y="751"/>
                    <a:pt x="1" y="632"/>
                    <a:pt x="1" y="489"/>
                  </a:cubicBezTo>
                  <a:cubicBezTo>
                    <a:pt x="1" y="358"/>
                    <a:pt x="60" y="239"/>
                    <a:pt x="156" y="156"/>
                  </a:cubicBezTo>
                  <a:cubicBezTo>
                    <a:pt x="239" y="60"/>
                    <a:pt x="358" y="1"/>
                    <a:pt x="501"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2"/>
            <p:cNvSpPr/>
            <p:nvPr/>
          </p:nvSpPr>
          <p:spPr>
            <a:xfrm>
              <a:off x="4609200" y="1961375"/>
              <a:ext cx="24725" cy="24750"/>
            </a:xfrm>
            <a:custGeom>
              <a:avLst/>
              <a:gdLst/>
              <a:ahLst/>
              <a:cxnLst/>
              <a:rect l="l" t="t" r="r" b="b"/>
              <a:pathLst>
                <a:path w="989" h="990" extrusionOk="0">
                  <a:moveTo>
                    <a:pt x="834" y="489"/>
                  </a:moveTo>
                  <a:cubicBezTo>
                    <a:pt x="834" y="406"/>
                    <a:pt x="786" y="310"/>
                    <a:pt x="727" y="251"/>
                  </a:cubicBezTo>
                  <a:cubicBezTo>
                    <a:pt x="667" y="191"/>
                    <a:pt x="584" y="144"/>
                    <a:pt x="488" y="144"/>
                  </a:cubicBezTo>
                  <a:cubicBezTo>
                    <a:pt x="405" y="144"/>
                    <a:pt x="310" y="191"/>
                    <a:pt x="250" y="251"/>
                  </a:cubicBezTo>
                  <a:cubicBezTo>
                    <a:pt x="191" y="310"/>
                    <a:pt x="155" y="406"/>
                    <a:pt x="155" y="489"/>
                  </a:cubicBezTo>
                  <a:cubicBezTo>
                    <a:pt x="155" y="584"/>
                    <a:pt x="191" y="668"/>
                    <a:pt x="250" y="727"/>
                  </a:cubicBezTo>
                  <a:cubicBezTo>
                    <a:pt x="310" y="787"/>
                    <a:pt x="405" y="834"/>
                    <a:pt x="488" y="834"/>
                  </a:cubicBezTo>
                  <a:cubicBezTo>
                    <a:pt x="584" y="834"/>
                    <a:pt x="667" y="787"/>
                    <a:pt x="727" y="727"/>
                  </a:cubicBezTo>
                  <a:cubicBezTo>
                    <a:pt x="810" y="668"/>
                    <a:pt x="834" y="584"/>
                    <a:pt x="834" y="489"/>
                  </a:cubicBezTo>
                  <a:close/>
                  <a:moveTo>
                    <a:pt x="834" y="156"/>
                  </a:moveTo>
                  <a:cubicBezTo>
                    <a:pt x="929" y="239"/>
                    <a:pt x="989" y="358"/>
                    <a:pt x="989" y="489"/>
                  </a:cubicBezTo>
                  <a:cubicBezTo>
                    <a:pt x="989" y="632"/>
                    <a:pt x="929" y="751"/>
                    <a:pt x="834" y="834"/>
                  </a:cubicBezTo>
                  <a:cubicBezTo>
                    <a:pt x="750" y="930"/>
                    <a:pt x="631" y="989"/>
                    <a:pt x="488" y="989"/>
                  </a:cubicBezTo>
                  <a:cubicBezTo>
                    <a:pt x="357" y="989"/>
                    <a:pt x="238" y="930"/>
                    <a:pt x="155" y="834"/>
                  </a:cubicBezTo>
                  <a:cubicBezTo>
                    <a:pt x="60" y="751"/>
                    <a:pt x="0" y="632"/>
                    <a:pt x="0" y="489"/>
                  </a:cubicBezTo>
                  <a:cubicBezTo>
                    <a:pt x="0" y="358"/>
                    <a:pt x="60" y="239"/>
                    <a:pt x="155" y="156"/>
                  </a:cubicBezTo>
                  <a:cubicBezTo>
                    <a:pt x="238" y="60"/>
                    <a:pt x="357" y="1"/>
                    <a:pt x="488" y="1"/>
                  </a:cubicBezTo>
                  <a:cubicBezTo>
                    <a:pt x="631" y="1"/>
                    <a:pt x="762"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2"/>
            <p:cNvSpPr/>
            <p:nvPr/>
          </p:nvSpPr>
          <p:spPr>
            <a:xfrm>
              <a:off x="4576450" y="1961375"/>
              <a:ext cx="24425" cy="24750"/>
            </a:xfrm>
            <a:custGeom>
              <a:avLst/>
              <a:gdLst/>
              <a:ahLst/>
              <a:cxnLst/>
              <a:rect l="l" t="t" r="r" b="b"/>
              <a:pathLst>
                <a:path w="977" h="990" extrusionOk="0">
                  <a:moveTo>
                    <a:pt x="834" y="489"/>
                  </a:moveTo>
                  <a:cubicBezTo>
                    <a:pt x="834" y="406"/>
                    <a:pt x="786" y="310"/>
                    <a:pt x="727" y="251"/>
                  </a:cubicBezTo>
                  <a:lnTo>
                    <a:pt x="727" y="251"/>
                  </a:lnTo>
                  <a:cubicBezTo>
                    <a:pt x="667" y="191"/>
                    <a:pt x="584" y="144"/>
                    <a:pt x="489" y="144"/>
                  </a:cubicBezTo>
                  <a:cubicBezTo>
                    <a:pt x="405" y="144"/>
                    <a:pt x="310" y="191"/>
                    <a:pt x="251" y="251"/>
                  </a:cubicBezTo>
                  <a:cubicBezTo>
                    <a:pt x="191" y="310"/>
                    <a:pt x="155" y="406"/>
                    <a:pt x="155" y="489"/>
                  </a:cubicBezTo>
                  <a:cubicBezTo>
                    <a:pt x="155" y="584"/>
                    <a:pt x="191" y="668"/>
                    <a:pt x="251" y="727"/>
                  </a:cubicBezTo>
                  <a:cubicBezTo>
                    <a:pt x="310" y="787"/>
                    <a:pt x="405" y="834"/>
                    <a:pt x="489" y="834"/>
                  </a:cubicBezTo>
                  <a:cubicBezTo>
                    <a:pt x="584" y="834"/>
                    <a:pt x="667" y="787"/>
                    <a:pt x="727" y="727"/>
                  </a:cubicBezTo>
                  <a:cubicBezTo>
                    <a:pt x="786" y="668"/>
                    <a:pt x="834" y="584"/>
                    <a:pt x="834" y="489"/>
                  </a:cubicBezTo>
                  <a:close/>
                  <a:moveTo>
                    <a:pt x="834" y="156"/>
                  </a:moveTo>
                  <a:lnTo>
                    <a:pt x="834" y="156"/>
                  </a:lnTo>
                  <a:cubicBezTo>
                    <a:pt x="917" y="239"/>
                    <a:pt x="977" y="358"/>
                    <a:pt x="977" y="489"/>
                  </a:cubicBezTo>
                  <a:cubicBezTo>
                    <a:pt x="977" y="632"/>
                    <a:pt x="917" y="751"/>
                    <a:pt x="834" y="834"/>
                  </a:cubicBezTo>
                  <a:cubicBezTo>
                    <a:pt x="751" y="930"/>
                    <a:pt x="620" y="989"/>
                    <a:pt x="489" y="989"/>
                  </a:cubicBezTo>
                  <a:cubicBezTo>
                    <a:pt x="358" y="989"/>
                    <a:pt x="239" y="930"/>
                    <a:pt x="155" y="834"/>
                  </a:cubicBezTo>
                  <a:cubicBezTo>
                    <a:pt x="60" y="751"/>
                    <a:pt x="1" y="632"/>
                    <a:pt x="1" y="489"/>
                  </a:cubicBezTo>
                  <a:cubicBezTo>
                    <a:pt x="1" y="358"/>
                    <a:pt x="60" y="239"/>
                    <a:pt x="155" y="156"/>
                  </a:cubicBezTo>
                  <a:cubicBezTo>
                    <a:pt x="239" y="60"/>
                    <a:pt x="358" y="1"/>
                    <a:pt x="489" y="1"/>
                  </a:cubicBezTo>
                  <a:cubicBezTo>
                    <a:pt x="632" y="1"/>
                    <a:pt x="751" y="60"/>
                    <a:pt x="834" y="156"/>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2"/>
            <p:cNvSpPr/>
            <p:nvPr/>
          </p:nvSpPr>
          <p:spPr>
            <a:xfrm>
              <a:off x="4643125" y="1895300"/>
              <a:ext cx="47650" cy="47350"/>
            </a:xfrm>
            <a:custGeom>
              <a:avLst/>
              <a:gdLst/>
              <a:ahLst/>
              <a:cxnLst/>
              <a:rect l="l" t="t" r="r" b="b"/>
              <a:pathLst>
                <a:path w="1906" h="1894" extrusionOk="0">
                  <a:moveTo>
                    <a:pt x="1906" y="953"/>
                  </a:moveTo>
                  <a:cubicBezTo>
                    <a:pt x="1906" y="429"/>
                    <a:pt x="1477" y="1"/>
                    <a:pt x="953" y="1"/>
                  </a:cubicBezTo>
                  <a:cubicBezTo>
                    <a:pt x="429" y="1"/>
                    <a:pt x="1" y="429"/>
                    <a:pt x="1" y="953"/>
                  </a:cubicBezTo>
                  <a:cubicBezTo>
                    <a:pt x="1" y="1465"/>
                    <a:pt x="429" y="1894"/>
                    <a:pt x="953" y="1894"/>
                  </a:cubicBezTo>
                  <a:cubicBezTo>
                    <a:pt x="1477" y="1882"/>
                    <a:pt x="1906" y="1465"/>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2"/>
            <p:cNvSpPr/>
            <p:nvPr/>
          </p:nvSpPr>
          <p:spPr>
            <a:xfrm>
              <a:off x="4643125" y="1830700"/>
              <a:ext cx="47650" cy="47650"/>
            </a:xfrm>
            <a:custGeom>
              <a:avLst/>
              <a:gdLst/>
              <a:ahLst/>
              <a:cxnLst/>
              <a:rect l="l" t="t" r="r" b="b"/>
              <a:pathLst>
                <a:path w="1906" h="1906" extrusionOk="0">
                  <a:moveTo>
                    <a:pt x="1906" y="953"/>
                  </a:moveTo>
                  <a:cubicBezTo>
                    <a:pt x="1906" y="430"/>
                    <a:pt x="1477" y="1"/>
                    <a:pt x="953" y="1"/>
                  </a:cubicBezTo>
                  <a:cubicBezTo>
                    <a:pt x="429" y="1"/>
                    <a:pt x="1" y="430"/>
                    <a:pt x="1" y="953"/>
                  </a:cubicBezTo>
                  <a:cubicBezTo>
                    <a:pt x="1" y="1477"/>
                    <a:pt x="429" y="1906"/>
                    <a:pt x="953" y="1906"/>
                  </a:cubicBezTo>
                  <a:cubicBezTo>
                    <a:pt x="1477" y="1906"/>
                    <a:pt x="1906" y="1477"/>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2"/>
            <p:cNvSpPr/>
            <p:nvPr/>
          </p:nvSpPr>
          <p:spPr>
            <a:xfrm>
              <a:off x="4585375" y="1895300"/>
              <a:ext cx="47650" cy="47350"/>
            </a:xfrm>
            <a:custGeom>
              <a:avLst/>
              <a:gdLst/>
              <a:ahLst/>
              <a:cxnLst/>
              <a:rect l="l" t="t" r="r" b="b"/>
              <a:pathLst>
                <a:path w="1906" h="1894" extrusionOk="0">
                  <a:moveTo>
                    <a:pt x="1906" y="953"/>
                  </a:moveTo>
                  <a:cubicBezTo>
                    <a:pt x="1906" y="429"/>
                    <a:pt x="1477" y="1"/>
                    <a:pt x="953" y="1"/>
                  </a:cubicBezTo>
                  <a:cubicBezTo>
                    <a:pt x="429" y="1"/>
                    <a:pt x="1" y="429"/>
                    <a:pt x="1" y="953"/>
                  </a:cubicBezTo>
                  <a:cubicBezTo>
                    <a:pt x="1" y="1465"/>
                    <a:pt x="429" y="1894"/>
                    <a:pt x="953" y="1894"/>
                  </a:cubicBezTo>
                  <a:cubicBezTo>
                    <a:pt x="1477" y="1894"/>
                    <a:pt x="1906" y="1465"/>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2"/>
            <p:cNvSpPr/>
            <p:nvPr/>
          </p:nvSpPr>
          <p:spPr>
            <a:xfrm>
              <a:off x="4585375" y="1830700"/>
              <a:ext cx="47650" cy="47650"/>
            </a:xfrm>
            <a:custGeom>
              <a:avLst/>
              <a:gdLst/>
              <a:ahLst/>
              <a:cxnLst/>
              <a:rect l="l" t="t" r="r" b="b"/>
              <a:pathLst>
                <a:path w="1906" h="1906" extrusionOk="0">
                  <a:moveTo>
                    <a:pt x="1906" y="953"/>
                  </a:moveTo>
                  <a:cubicBezTo>
                    <a:pt x="1906" y="430"/>
                    <a:pt x="1477" y="1"/>
                    <a:pt x="953" y="1"/>
                  </a:cubicBezTo>
                  <a:cubicBezTo>
                    <a:pt x="429" y="1"/>
                    <a:pt x="1" y="430"/>
                    <a:pt x="1" y="953"/>
                  </a:cubicBezTo>
                  <a:cubicBezTo>
                    <a:pt x="1" y="1477"/>
                    <a:pt x="429" y="1906"/>
                    <a:pt x="953" y="1906"/>
                  </a:cubicBezTo>
                  <a:cubicBezTo>
                    <a:pt x="1477" y="1906"/>
                    <a:pt x="1906" y="1477"/>
                    <a:pt x="1906" y="95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2"/>
            <p:cNvSpPr/>
            <p:nvPr/>
          </p:nvSpPr>
          <p:spPr>
            <a:xfrm>
              <a:off x="4581800" y="2284050"/>
              <a:ext cx="113150" cy="72650"/>
            </a:xfrm>
            <a:custGeom>
              <a:avLst/>
              <a:gdLst/>
              <a:ahLst/>
              <a:cxnLst/>
              <a:rect l="l" t="t" r="r" b="b"/>
              <a:pathLst>
                <a:path w="4526" h="2906" extrusionOk="0">
                  <a:moveTo>
                    <a:pt x="4371" y="2822"/>
                  </a:moveTo>
                  <a:cubicBezTo>
                    <a:pt x="4371" y="2870"/>
                    <a:pt x="4406" y="2905"/>
                    <a:pt x="4442" y="2905"/>
                  </a:cubicBezTo>
                  <a:cubicBezTo>
                    <a:pt x="4490" y="2905"/>
                    <a:pt x="4525" y="2870"/>
                    <a:pt x="4525" y="2822"/>
                  </a:cubicBezTo>
                  <a:lnTo>
                    <a:pt x="4525" y="417"/>
                  </a:lnTo>
                  <a:cubicBezTo>
                    <a:pt x="4525" y="298"/>
                    <a:pt x="4478" y="191"/>
                    <a:pt x="4406" y="119"/>
                  </a:cubicBezTo>
                  <a:cubicBezTo>
                    <a:pt x="4323" y="48"/>
                    <a:pt x="4228" y="0"/>
                    <a:pt x="4109" y="0"/>
                  </a:cubicBezTo>
                  <a:lnTo>
                    <a:pt x="418" y="0"/>
                  </a:lnTo>
                  <a:cubicBezTo>
                    <a:pt x="299" y="0"/>
                    <a:pt x="191" y="48"/>
                    <a:pt x="120" y="119"/>
                  </a:cubicBezTo>
                  <a:cubicBezTo>
                    <a:pt x="37" y="191"/>
                    <a:pt x="1" y="298"/>
                    <a:pt x="1" y="417"/>
                  </a:cubicBezTo>
                  <a:lnTo>
                    <a:pt x="1" y="2822"/>
                  </a:lnTo>
                  <a:cubicBezTo>
                    <a:pt x="1" y="2870"/>
                    <a:pt x="25" y="2905"/>
                    <a:pt x="72" y="2905"/>
                  </a:cubicBezTo>
                  <a:cubicBezTo>
                    <a:pt x="120" y="2905"/>
                    <a:pt x="144" y="2870"/>
                    <a:pt x="144" y="2822"/>
                  </a:cubicBezTo>
                  <a:lnTo>
                    <a:pt x="144" y="417"/>
                  </a:lnTo>
                  <a:cubicBezTo>
                    <a:pt x="144" y="345"/>
                    <a:pt x="180" y="262"/>
                    <a:pt x="215" y="226"/>
                  </a:cubicBezTo>
                  <a:cubicBezTo>
                    <a:pt x="263" y="179"/>
                    <a:pt x="334" y="143"/>
                    <a:pt x="418" y="143"/>
                  </a:cubicBezTo>
                  <a:lnTo>
                    <a:pt x="4109" y="143"/>
                  </a:lnTo>
                  <a:cubicBezTo>
                    <a:pt x="4180" y="143"/>
                    <a:pt x="4251" y="179"/>
                    <a:pt x="4299" y="226"/>
                  </a:cubicBezTo>
                  <a:cubicBezTo>
                    <a:pt x="4335" y="262"/>
                    <a:pt x="4371" y="345"/>
                    <a:pt x="4371" y="41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2"/>
            <p:cNvSpPr/>
            <p:nvPr/>
          </p:nvSpPr>
          <p:spPr>
            <a:xfrm>
              <a:off x="4567825" y="2352500"/>
              <a:ext cx="140800" cy="30400"/>
            </a:xfrm>
            <a:custGeom>
              <a:avLst/>
              <a:gdLst/>
              <a:ahLst/>
              <a:cxnLst/>
              <a:rect l="l" t="t" r="r" b="b"/>
              <a:pathLst>
                <a:path w="5632" h="1216" extrusionOk="0">
                  <a:moveTo>
                    <a:pt x="5632" y="608"/>
                  </a:moveTo>
                  <a:cubicBezTo>
                    <a:pt x="5632" y="441"/>
                    <a:pt x="5561" y="298"/>
                    <a:pt x="5453" y="179"/>
                  </a:cubicBezTo>
                  <a:lnTo>
                    <a:pt x="5453" y="179"/>
                  </a:lnTo>
                  <a:cubicBezTo>
                    <a:pt x="5346" y="72"/>
                    <a:pt x="5191" y="1"/>
                    <a:pt x="5037" y="1"/>
                  </a:cubicBezTo>
                  <a:lnTo>
                    <a:pt x="619" y="1"/>
                  </a:lnTo>
                  <a:cubicBezTo>
                    <a:pt x="453" y="1"/>
                    <a:pt x="298" y="72"/>
                    <a:pt x="179" y="179"/>
                  </a:cubicBezTo>
                  <a:cubicBezTo>
                    <a:pt x="72" y="286"/>
                    <a:pt x="0" y="429"/>
                    <a:pt x="0" y="608"/>
                  </a:cubicBezTo>
                  <a:cubicBezTo>
                    <a:pt x="0" y="786"/>
                    <a:pt x="72" y="917"/>
                    <a:pt x="179" y="1036"/>
                  </a:cubicBezTo>
                  <a:lnTo>
                    <a:pt x="179" y="1036"/>
                  </a:lnTo>
                  <a:cubicBezTo>
                    <a:pt x="286" y="1144"/>
                    <a:pt x="429" y="1215"/>
                    <a:pt x="596" y="1215"/>
                  </a:cubicBezTo>
                  <a:lnTo>
                    <a:pt x="5013" y="1215"/>
                  </a:lnTo>
                  <a:cubicBezTo>
                    <a:pt x="5180" y="1215"/>
                    <a:pt x="5334" y="1144"/>
                    <a:pt x="5453" y="1036"/>
                  </a:cubicBezTo>
                  <a:cubicBezTo>
                    <a:pt x="5561" y="917"/>
                    <a:pt x="5632" y="774"/>
                    <a:pt x="5632" y="608"/>
                  </a:cubicBezTo>
                  <a:close/>
                  <a:moveTo>
                    <a:pt x="5477" y="608"/>
                  </a:moveTo>
                  <a:cubicBezTo>
                    <a:pt x="5477" y="727"/>
                    <a:pt x="5441" y="846"/>
                    <a:pt x="5346" y="917"/>
                  </a:cubicBezTo>
                  <a:cubicBezTo>
                    <a:pt x="5263" y="1013"/>
                    <a:pt x="5156" y="1060"/>
                    <a:pt x="5037" y="1060"/>
                  </a:cubicBezTo>
                  <a:lnTo>
                    <a:pt x="619" y="1060"/>
                  </a:lnTo>
                  <a:cubicBezTo>
                    <a:pt x="500" y="1060"/>
                    <a:pt x="381" y="1013"/>
                    <a:pt x="298" y="917"/>
                  </a:cubicBezTo>
                  <a:lnTo>
                    <a:pt x="298" y="917"/>
                  </a:lnTo>
                  <a:cubicBezTo>
                    <a:pt x="215" y="846"/>
                    <a:pt x="167" y="727"/>
                    <a:pt x="167" y="608"/>
                  </a:cubicBezTo>
                  <a:cubicBezTo>
                    <a:pt x="167" y="489"/>
                    <a:pt x="215" y="370"/>
                    <a:pt x="298" y="298"/>
                  </a:cubicBezTo>
                  <a:cubicBezTo>
                    <a:pt x="393" y="203"/>
                    <a:pt x="500" y="167"/>
                    <a:pt x="619" y="167"/>
                  </a:cubicBezTo>
                  <a:lnTo>
                    <a:pt x="5037" y="167"/>
                  </a:lnTo>
                  <a:cubicBezTo>
                    <a:pt x="5156" y="167"/>
                    <a:pt x="5275" y="203"/>
                    <a:pt x="5346" y="298"/>
                  </a:cubicBezTo>
                  <a:cubicBezTo>
                    <a:pt x="5418" y="370"/>
                    <a:pt x="5477" y="489"/>
                    <a:pt x="5477" y="60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2"/>
            <p:cNvSpPr/>
            <p:nvPr/>
          </p:nvSpPr>
          <p:spPr>
            <a:xfrm>
              <a:off x="4599975" y="2307550"/>
              <a:ext cx="76225" cy="49150"/>
            </a:xfrm>
            <a:custGeom>
              <a:avLst/>
              <a:gdLst/>
              <a:ahLst/>
              <a:cxnLst/>
              <a:rect l="l" t="t" r="r" b="b"/>
              <a:pathLst>
                <a:path w="3049" h="1966" extrusionOk="0">
                  <a:moveTo>
                    <a:pt x="2905" y="1882"/>
                  </a:moveTo>
                  <a:cubicBezTo>
                    <a:pt x="2905" y="1930"/>
                    <a:pt x="2929" y="1965"/>
                    <a:pt x="2977" y="1965"/>
                  </a:cubicBezTo>
                  <a:cubicBezTo>
                    <a:pt x="3012" y="1965"/>
                    <a:pt x="3048" y="1930"/>
                    <a:pt x="3048" y="1882"/>
                  </a:cubicBezTo>
                  <a:lnTo>
                    <a:pt x="3048" y="298"/>
                  </a:lnTo>
                  <a:cubicBezTo>
                    <a:pt x="3048" y="203"/>
                    <a:pt x="3012" y="132"/>
                    <a:pt x="2965" y="84"/>
                  </a:cubicBezTo>
                  <a:lnTo>
                    <a:pt x="2965" y="84"/>
                  </a:lnTo>
                  <a:cubicBezTo>
                    <a:pt x="2905" y="25"/>
                    <a:pt x="2822" y="1"/>
                    <a:pt x="2751" y="1"/>
                  </a:cubicBezTo>
                  <a:lnTo>
                    <a:pt x="310" y="1"/>
                  </a:lnTo>
                  <a:cubicBezTo>
                    <a:pt x="226" y="1"/>
                    <a:pt x="143" y="25"/>
                    <a:pt x="84" y="84"/>
                  </a:cubicBezTo>
                  <a:lnTo>
                    <a:pt x="84" y="84"/>
                  </a:lnTo>
                  <a:cubicBezTo>
                    <a:pt x="24" y="144"/>
                    <a:pt x="0" y="215"/>
                    <a:pt x="0" y="298"/>
                  </a:cubicBezTo>
                  <a:lnTo>
                    <a:pt x="0" y="1882"/>
                  </a:lnTo>
                  <a:cubicBezTo>
                    <a:pt x="0" y="1930"/>
                    <a:pt x="24" y="1965"/>
                    <a:pt x="72" y="1965"/>
                  </a:cubicBezTo>
                  <a:cubicBezTo>
                    <a:pt x="119" y="1965"/>
                    <a:pt x="143" y="1930"/>
                    <a:pt x="143" y="1882"/>
                  </a:cubicBezTo>
                  <a:lnTo>
                    <a:pt x="143" y="298"/>
                  </a:lnTo>
                  <a:cubicBezTo>
                    <a:pt x="143" y="251"/>
                    <a:pt x="155" y="215"/>
                    <a:pt x="191" y="191"/>
                  </a:cubicBezTo>
                  <a:lnTo>
                    <a:pt x="191" y="191"/>
                  </a:lnTo>
                  <a:cubicBezTo>
                    <a:pt x="226" y="156"/>
                    <a:pt x="262" y="144"/>
                    <a:pt x="298" y="144"/>
                  </a:cubicBezTo>
                  <a:lnTo>
                    <a:pt x="2739" y="144"/>
                  </a:lnTo>
                  <a:cubicBezTo>
                    <a:pt x="2786" y="144"/>
                    <a:pt x="2822" y="156"/>
                    <a:pt x="2846" y="191"/>
                  </a:cubicBezTo>
                  <a:lnTo>
                    <a:pt x="2846" y="191"/>
                  </a:lnTo>
                  <a:cubicBezTo>
                    <a:pt x="2870" y="215"/>
                    <a:pt x="2882" y="263"/>
                    <a:pt x="2882" y="298"/>
                  </a:cubicBezTo>
                  <a:lnTo>
                    <a:pt x="2882" y="1882"/>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2"/>
            <p:cNvSpPr/>
            <p:nvPr/>
          </p:nvSpPr>
          <p:spPr>
            <a:xfrm>
              <a:off x="3833500" y="1860475"/>
              <a:ext cx="325075" cy="462575"/>
            </a:xfrm>
            <a:custGeom>
              <a:avLst/>
              <a:gdLst/>
              <a:ahLst/>
              <a:cxnLst/>
              <a:rect l="l" t="t" r="r" b="b"/>
              <a:pathLst>
                <a:path w="13003" h="18503" extrusionOk="0">
                  <a:moveTo>
                    <a:pt x="6501" y="1406"/>
                  </a:moveTo>
                  <a:cubicBezTo>
                    <a:pt x="7323" y="1406"/>
                    <a:pt x="8109" y="1596"/>
                    <a:pt x="8799" y="1953"/>
                  </a:cubicBezTo>
                  <a:lnTo>
                    <a:pt x="8799" y="894"/>
                  </a:lnTo>
                  <a:lnTo>
                    <a:pt x="4192" y="894"/>
                  </a:lnTo>
                  <a:lnTo>
                    <a:pt x="4192" y="1953"/>
                  </a:lnTo>
                  <a:cubicBezTo>
                    <a:pt x="4894" y="1596"/>
                    <a:pt x="5680" y="1406"/>
                    <a:pt x="6501" y="1406"/>
                  </a:cubicBezTo>
                  <a:close/>
                  <a:moveTo>
                    <a:pt x="6501" y="3596"/>
                  </a:moveTo>
                  <a:cubicBezTo>
                    <a:pt x="7371" y="3596"/>
                    <a:pt x="8156" y="3953"/>
                    <a:pt x="8740" y="4513"/>
                  </a:cubicBezTo>
                  <a:cubicBezTo>
                    <a:pt x="9299" y="5085"/>
                    <a:pt x="9657" y="5870"/>
                    <a:pt x="9657" y="6751"/>
                  </a:cubicBezTo>
                  <a:lnTo>
                    <a:pt x="9657" y="11764"/>
                  </a:lnTo>
                  <a:cubicBezTo>
                    <a:pt x="9657" y="12621"/>
                    <a:pt x="9299" y="13419"/>
                    <a:pt x="8740" y="13990"/>
                  </a:cubicBezTo>
                  <a:cubicBezTo>
                    <a:pt x="8168" y="14562"/>
                    <a:pt x="7371" y="14919"/>
                    <a:pt x="6501" y="14919"/>
                  </a:cubicBezTo>
                  <a:cubicBezTo>
                    <a:pt x="5644" y="14919"/>
                    <a:pt x="4846" y="14562"/>
                    <a:pt x="4275" y="13990"/>
                  </a:cubicBezTo>
                  <a:cubicBezTo>
                    <a:pt x="3703" y="13431"/>
                    <a:pt x="3346" y="12621"/>
                    <a:pt x="3346" y="11764"/>
                  </a:cubicBezTo>
                  <a:lnTo>
                    <a:pt x="3346" y="6751"/>
                  </a:lnTo>
                  <a:cubicBezTo>
                    <a:pt x="3346" y="5882"/>
                    <a:pt x="3703" y="5096"/>
                    <a:pt x="4275" y="4513"/>
                  </a:cubicBezTo>
                  <a:cubicBezTo>
                    <a:pt x="4846" y="3953"/>
                    <a:pt x="5644" y="3596"/>
                    <a:pt x="6501" y="3596"/>
                  </a:cubicBezTo>
                  <a:close/>
                  <a:moveTo>
                    <a:pt x="8633" y="4620"/>
                  </a:moveTo>
                  <a:cubicBezTo>
                    <a:pt x="8073" y="4073"/>
                    <a:pt x="7335" y="3739"/>
                    <a:pt x="6501" y="3739"/>
                  </a:cubicBezTo>
                  <a:cubicBezTo>
                    <a:pt x="5668" y="3739"/>
                    <a:pt x="4930" y="4084"/>
                    <a:pt x="4370" y="4620"/>
                  </a:cubicBezTo>
                  <a:cubicBezTo>
                    <a:pt x="3823" y="5168"/>
                    <a:pt x="3501" y="5918"/>
                    <a:pt x="3501" y="6751"/>
                  </a:cubicBezTo>
                  <a:lnTo>
                    <a:pt x="3501" y="11764"/>
                  </a:lnTo>
                  <a:cubicBezTo>
                    <a:pt x="3501" y="12597"/>
                    <a:pt x="3834" y="13336"/>
                    <a:pt x="4370" y="13895"/>
                  </a:cubicBezTo>
                  <a:cubicBezTo>
                    <a:pt x="4930" y="14443"/>
                    <a:pt x="5668" y="14764"/>
                    <a:pt x="6501" y="14764"/>
                  </a:cubicBezTo>
                  <a:cubicBezTo>
                    <a:pt x="7335" y="14764"/>
                    <a:pt x="8085" y="14431"/>
                    <a:pt x="8633" y="13895"/>
                  </a:cubicBezTo>
                  <a:cubicBezTo>
                    <a:pt x="9180" y="13336"/>
                    <a:pt x="9514" y="12597"/>
                    <a:pt x="9514" y="11764"/>
                  </a:cubicBezTo>
                  <a:lnTo>
                    <a:pt x="9514" y="6751"/>
                  </a:lnTo>
                  <a:cubicBezTo>
                    <a:pt x="9514" y="5918"/>
                    <a:pt x="9168" y="5168"/>
                    <a:pt x="8633" y="4620"/>
                  </a:cubicBezTo>
                  <a:close/>
                  <a:moveTo>
                    <a:pt x="858" y="7013"/>
                  </a:moveTo>
                  <a:lnTo>
                    <a:pt x="1334" y="7013"/>
                  </a:lnTo>
                  <a:lnTo>
                    <a:pt x="1334" y="6573"/>
                  </a:lnTo>
                  <a:cubicBezTo>
                    <a:pt x="1334" y="5156"/>
                    <a:pt x="1918" y="3858"/>
                    <a:pt x="2858" y="2918"/>
                  </a:cubicBezTo>
                  <a:cubicBezTo>
                    <a:pt x="3180" y="2596"/>
                    <a:pt x="3572" y="2299"/>
                    <a:pt x="3977" y="2072"/>
                  </a:cubicBezTo>
                  <a:lnTo>
                    <a:pt x="3977" y="882"/>
                  </a:lnTo>
                  <a:cubicBezTo>
                    <a:pt x="3894" y="870"/>
                    <a:pt x="3834" y="822"/>
                    <a:pt x="3775" y="763"/>
                  </a:cubicBezTo>
                  <a:lnTo>
                    <a:pt x="3775" y="763"/>
                  </a:lnTo>
                  <a:cubicBezTo>
                    <a:pt x="3703" y="691"/>
                    <a:pt x="3644" y="572"/>
                    <a:pt x="3644" y="453"/>
                  </a:cubicBezTo>
                  <a:cubicBezTo>
                    <a:pt x="3644" y="334"/>
                    <a:pt x="3692" y="227"/>
                    <a:pt x="3775" y="132"/>
                  </a:cubicBezTo>
                  <a:lnTo>
                    <a:pt x="3775" y="132"/>
                  </a:lnTo>
                  <a:cubicBezTo>
                    <a:pt x="3858" y="60"/>
                    <a:pt x="3977" y="1"/>
                    <a:pt x="4096" y="1"/>
                  </a:cubicBezTo>
                  <a:lnTo>
                    <a:pt x="8918" y="1"/>
                  </a:lnTo>
                  <a:cubicBezTo>
                    <a:pt x="9037" y="1"/>
                    <a:pt x="9133" y="48"/>
                    <a:pt x="9228" y="132"/>
                  </a:cubicBezTo>
                  <a:cubicBezTo>
                    <a:pt x="9299" y="215"/>
                    <a:pt x="9359" y="334"/>
                    <a:pt x="9359" y="453"/>
                  </a:cubicBezTo>
                  <a:cubicBezTo>
                    <a:pt x="9359" y="572"/>
                    <a:pt x="9311" y="679"/>
                    <a:pt x="9228" y="763"/>
                  </a:cubicBezTo>
                  <a:cubicBezTo>
                    <a:pt x="9168" y="822"/>
                    <a:pt x="9109" y="858"/>
                    <a:pt x="9037" y="882"/>
                  </a:cubicBezTo>
                  <a:lnTo>
                    <a:pt x="9037" y="2072"/>
                  </a:lnTo>
                  <a:cubicBezTo>
                    <a:pt x="9454" y="2310"/>
                    <a:pt x="9823" y="2596"/>
                    <a:pt x="10145" y="2918"/>
                  </a:cubicBezTo>
                  <a:cubicBezTo>
                    <a:pt x="11085" y="3858"/>
                    <a:pt x="11669" y="5144"/>
                    <a:pt x="11669" y="6573"/>
                  </a:cubicBezTo>
                  <a:lnTo>
                    <a:pt x="11669" y="7013"/>
                  </a:lnTo>
                  <a:lnTo>
                    <a:pt x="12145" y="7013"/>
                  </a:lnTo>
                  <a:cubicBezTo>
                    <a:pt x="12157" y="6954"/>
                    <a:pt x="12205" y="6894"/>
                    <a:pt x="12252" y="6870"/>
                  </a:cubicBezTo>
                  <a:lnTo>
                    <a:pt x="12252" y="6870"/>
                  </a:lnTo>
                  <a:cubicBezTo>
                    <a:pt x="12324" y="6787"/>
                    <a:pt x="12443" y="6728"/>
                    <a:pt x="12562" y="6728"/>
                  </a:cubicBezTo>
                  <a:cubicBezTo>
                    <a:pt x="12681" y="6728"/>
                    <a:pt x="12788" y="6775"/>
                    <a:pt x="12871" y="6870"/>
                  </a:cubicBezTo>
                  <a:lnTo>
                    <a:pt x="12871" y="6870"/>
                  </a:lnTo>
                  <a:cubicBezTo>
                    <a:pt x="12943" y="6942"/>
                    <a:pt x="13002" y="7061"/>
                    <a:pt x="13002" y="7180"/>
                  </a:cubicBezTo>
                  <a:lnTo>
                    <a:pt x="13002" y="11359"/>
                  </a:lnTo>
                  <a:cubicBezTo>
                    <a:pt x="13002" y="11478"/>
                    <a:pt x="12967" y="11585"/>
                    <a:pt x="12871" y="11669"/>
                  </a:cubicBezTo>
                  <a:lnTo>
                    <a:pt x="12871" y="11669"/>
                  </a:lnTo>
                  <a:cubicBezTo>
                    <a:pt x="12800" y="11752"/>
                    <a:pt x="12681" y="11812"/>
                    <a:pt x="12562" y="11812"/>
                  </a:cubicBezTo>
                  <a:cubicBezTo>
                    <a:pt x="12443" y="11812"/>
                    <a:pt x="12335" y="11764"/>
                    <a:pt x="12252" y="11669"/>
                  </a:cubicBezTo>
                  <a:lnTo>
                    <a:pt x="12252" y="11669"/>
                  </a:lnTo>
                  <a:cubicBezTo>
                    <a:pt x="12205" y="11633"/>
                    <a:pt x="12169" y="11573"/>
                    <a:pt x="12145" y="11514"/>
                  </a:cubicBezTo>
                  <a:lnTo>
                    <a:pt x="11669" y="11514"/>
                  </a:lnTo>
                  <a:lnTo>
                    <a:pt x="11669" y="11954"/>
                  </a:lnTo>
                  <a:cubicBezTo>
                    <a:pt x="11669" y="13371"/>
                    <a:pt x="11085" y="14669"/>
                    <a:pt x="10145" y="15598"/>
                  </a:cubicBezTo>
                  <a:cubicBezTo>
                    <a:pt x="9823" y="15931"/>
                    <a:pt x="9430" y="16229"/>
                    <a:pt x="9037" y="16455"/>
                  </a:cubicBezTo>
                  <a:lnTo>
                    <a:pt x="9037" y="17622"/>
                  </a:lnTo>
                  <a:cubicBezTo>
                    <a:pt x="9109" y="17646"/>
                    <a:pt x="9180" y="17681"/>
                    <a:pt x="9228" y="17741"/>
                  </a:cubicBezTo>
                  <a:cubicBezTo>
                    <a:pt x="9299" y="17824"/>
                    <a:pt x="9359" y="17943"/>
                    <a:pt x="9359" y="18062"/>
                  </a:cubicBezTo>
                  <a:cubicBezTo>
                    <a:pt x="9359" y="18181"/>
                    <a:pt x="9311" y="18277"/>
                    <a:pt x="9228" y="18372"/>
                  </a:cubicBezTo>
                  <a:cubicBezTo>
                    <a:pt x="9157" y="18443"/>
                    <a:pt x="9037" y="18503"/>
                    <a:pt x="8918" y="18503"/>
                  </a:cubicBezTo>
                  <a:lnTo>
                    <a:pt x="4096" y="18503"/>
                  </a:lnTo>
                  <a:cubicBezTo>
                    <a:pt x="3977" y="18503"/>
                    <a:pt x="3870" y="18455"/>
                    <a:pt x="3775" y="18372"/>
                  </a:cubicBezTo>
                  <a:lnTo>
                    <a:pt x="3775" y="18372"/>
                  </a:lnTo>
                  <a:cubicBezTo>
                    <a:pt x="3703" y="18300"/>
                    <a:pt x="3644" y="18181"/>
                    <a:pt x="3644" y="18062"/>
                  </a:cubicBezTo>
                  <a:cubicBezTo>
                    <a:pt x="3644" y="17943"/>
                    <a:pt x="3692" y="17836"/>
                    <a:pt x="3775" y="17741"/>
                  </a:cubicBezTo>
                  <a:lnTo>
                    <a:pt x="3775" y="17741"/>
                  </a:lnTo>
                  <a:cubicBezTo>
                    <a:pt x="3834" y="17681"/>
                    <a:pt x="3894" y="17658"/>
                    <a:pt x="3977" y="17622"/>
                  </a:cubicBezTo>
                  <a:lnTo>
                    <a:pt x="3977" y="16455"/>
                  </a:lnTo>
                  <a:cubicBezTo>
                    <a:pt x="3561" y="16217"/>
                    <a:pt x="3180" y="15931"/>
                    <a:pt x="2858" y="15598"/>
                  </a:cubicBezTo>
                  <a:cubicBezTo>
                    <a:pt x="1918" y="14669"/>
                    <a:pt x="1334" y="13383"/>
                    <a:pt x="1334" y="11954"/>
                  </a:cubicBezTo>
                  <a:lnTo>
                    <a:pt x="1334" y="11514"/>
                  </a:lnTo>
                  <a:lnTo>
                    <a:pt x="858" y="11514"/>
                  </a:lnTo>
                  <a:cubicBezTo>
                    <a:pt x="846" y="11573"/>
                    <a:pt x="798" y="11633"/>
                    <a:pt x="763" y="11669"/>
                  </a:cubicBezTo>
                  <a:lnTo>
                    <a:pt x="763" y="11669"/>
                  </a:lnTo>
                  <a:cubicBezTo>
                    <a:pt x="679" y="11752"/>
                    <a:pt x="560" y="11812"/>
                    <a:pt x="441" y="11812"/>
                  </a:cubicBezTo>
                  <a:cubicBezTo>
                    <a:pt x="322" y="11812"/>
                    <a:pt x="227" y="11764"/>
                    <a:pt x="132" y="11669"/>
                  </a:cubicBezTo>
                  <a:lnTo>
                    <a:pt x="132" y="11669"/>
                  </a:lnTo>
                  <a:cubicBezTo>
                    <a:pt x="60" y="11597"/>
                    <a:pt x="1" y="11478"/>
                    <a:pt x="1" y="11359"/>
                  </a:cubicBezTo>
                  <a:lnTo>
                    <a:pt x="1" y="7180"/>
                  </a:lnTo>
                  <a:cubicBezTo>
                    <a:pt x="1" y="7061"/>
                    <a:pt x="48" y="6954"/>
                    <a:pt x="132" y="6870"/>
                  </a:cubicBezTo>
                  <a:lnTo>
                    <a:pt x="132" y="6870"/>
                  </a:lnTo>
                  <a:cubicBezTo>
                    <a:pt x="203" y="6787"/>
                    <a:pt x="322" y="6728"/>
                    <a:pt x="441" y="6728"/>
                  </a:cubicBezTo>
                  <a:cubicBezTo>
                    <a:pt x="560" y="6728"/>
                    <a:pt x="667" y="6775"/>
                    <a:pt x="763" y="6870"/>
                  </a:cubicBezTo>
                  <a:lnTo>
                    <a:pt x="763" y="6870"/>
                  </a:lnTo>
                  <a:cubicBezTo>
                    <a:pt x="822" y="6894"/>
                    <a:pt x="846" y="6954"/>
                    <a:pt x="858" y="7013"/>
                  </a:cubicBezTo>
                  <a:close/>
                  <a:moveTo>
                    <a:pt x="1334" y="7240"/>
                  </a:moveTo>
                  <a:lnTo>
                    <a:pt x="894" y="7240"/>
                  </a:lnTo>
                  <a:lnTo>
                    <a:pt x="894" y="11276"/>
                  </a:lnTo>
                  <a:lnTo>
                    <a:pt x="1334" y="11276"/>
                  </a:lnTo>
                  <a:close/>
                  <a:moveTo>
                    <a:pt x="251" y="7168"/>
                  </a:moveTo>
                  <a:lnTo>
                    <a:pt x="251" y="11347"/>
                  </a:lnTo>
                  <a:cubicBezTo>
                    <a:pt x="251" y="11407"/>
                    <a:pt x="286" y="11454"/>
                    <a:pt x="310" y="11490"/>
                  </a:cubicBezTo>
                  <a:lnTo>
                    <a:pt x="310" y="11490"/>
                  </a:lnTo>
                  <a:cubicBezTo>
                    <a:pt x="358" y="11538"/>
                    <a:pt x="405" y="11550"/>
                    <a:pt x="465" y="11550"/>
                  </a:cubicBezTo>
                  <a:cubicBezTo>
                    <a:pt x="524" y="11550"/>
                    <a:pt x="560" y="11526"/>
                    <a:pt x="608" y="11490"/>
                  </a:cubicBezTo>
                  <a:lnTo>
                    <a:pt x="608" y="11490"/>
                  </a:lnTo>
                  <a:cubicBezTo>
                    <a:pt x="655" y="11454"/>
                    <a:pt x="667" y="11407"/>
                    <a:pt x="667" y="11347"/>
                  </a:cubicBezTo>
                  <a:lnTo>
                    <a:pt x="667" y="7168"/>
                  </a:lnTo>
                  <a:cubicBezTo>
                    <a:pt x="667" y="7109"/>
                    <a:pt x="632" y="7061"/>
                    <a:pt x="608" y="7013"/>
                  </a:cubicBezTo>
                  <a:lnTo>
                    <a:pt x="608" y="7013"/>
                  </a:lnTo>
                  <a:cubicBezTo>
                    <a:pt x="560" y="6966"/>
                    <a:pt x="524" y="6954"/>
                    <a:pt x="465" y="6954"/>
                  </a:cubicBezTo>
                  <a:cubicBezTo>
                    <a:pt x="405" y="6954"/>
                    <a:pt x="358" y="6990"/>
                    <a:pt x="310" y="7013"/>
                  </a:cubicBezTo>
                  <a:lnTo>
                    <a:pt x="310" y="7013"/>
                  </a:lnTo>
                  <a:cubicBezTo>
                    <a:pt x="286" y="7049"/>
                    <a:pt x="251" y="7109"/>
                    <a:pt x="251" y="7168"/>
                  </a:cubicBezTo>
                  <a:close/>
                  <a:moveTo>
                    <a:pt x="12109" y="7240"/>
                  </a:moveTo>
                  <a:lnTo>
                    <a:pt x="11669" y="7240"/>
                  </a:lnTo>
                  <a:lnTo>
                    <a:pt x="11669" y="11276"/>
                  </a:lnTo>
                  <a:lnTo>
                    <a:pt x="12109" y="11276"/>
                  </a:lnTo>
                  <a:close/>
                  <a:moveTo>
                    <a:pt x="8799" y="17598"/>
                  </a:moveTo>
                  <a:lnTo>
                    <a:pt x="8799" y="16550"/>
                  </a:lnTo>
                  <a:cubicBezTo>
                    <a:pt x="8097" y="16896"/>
                    <a:pt x="7323" y="17110"/>
                    <a:pt x="6501" y="17110"/>
                  </a:cubicBezTo>
                  <a:cubicBezTo>
                    <a:pt x="5680" y="17110"/>
                    <a:pt x="4894" y="16907"/>
                    <a:pt x="4215" y="16550"/>
                  </a:cubicBezTo>
                  <a:lnTo>
                    <a:pt x="4215" y="17598"/>
                  </a:lnTo>
                  <a:close/>
                  <a:moveTo>
                    <a:pt x="8823" y="16288"/>
                  </a:moveTo>
                  <a:cubicBezTo>
                    <a:pt x="8121" y="16657"/>
                    <a:pt x="7335" y="16860"/>
                    <a:pt x="6501" y="16860"/>
                  </a:cubicBezTo>
                  <a:cubicBezTo>
                    <a:pt x="5668" y="16860"/>
                    <a:pt x="4858" y="16657"/>
                    <a:pt x="4180" y="16288"/>
                  </a:cubicBezTo>
                  <a:cubicBezTo>
                    <a:pt x="4168" y="16265"/>
                    <a:pt x="4132" y="16253"/>
                    <a:pt x="4108" y="16241"/>
                  </a:cubicBezTo>
                  <a:cubicBezTo>
                    <a:pt x="3703" y="16014"/>
                    <a:pt x="3346" y="15741"/>
                    <a:pt x="3013" y="15419"/>
                  </a:cubicBezTo>
                  <a:cubicBezTo>
                    <a:pt x="2120" y="14526"/>
                    <a:pt x="1572" y="13288"/>
                    <a:pt x="1572" y="11943"/>
                  </a:cubicBezTo>
                  <a:lnTo>
                    <a:pt x="1572" y="11371"/>
                  </a:lnTo>
                  <a:lnTo>
                    <a:pt x="1572" y="7121"/>
                  </a:lnTo>
                  <a:lnTo>
                    <a:pt x="1572" y="6549"/>
                  </a:lnTo>
                  <a:cubicBezTo>
                    <a:pt x="1572" y="5192"/>
                    <a:pt x="2120" y="3965"/>
                    <a:pt x="3013" y="3072"/>
                  </a:cubicBezTo>
                  <a:cubicBezTo>
                    <a:pt x="3906" y="2179"/>
                    <a:pt x="5144" y="1620"/>
                    <a:pt x="6501" y="1620"/>
                  </a:cubicBezTo>
                  <a:cubicBezTo>
                    <a:pt x="7859" y="1620"/>
                    <a:pt x="9085" y="2179"/>
                    <a:pt x="9978" y="3072"/>
                  </a:cubicBezTo>
                  <a:cubicBezTo>
                    <a:pt x="10871" y="3965"/>
                    <a:pt x="11431" y="5192"/>
                    <a:pt x="11431" y="6549"/>
                  </a:cubicBezTo>
                  <a:lnTo>
                    <a:pt x="11431" y="7121"/>
                  </a:lnTo>
                  <a:lnTo>
                    <a:pt x="11431" y="11371"/>
                  </a:lnTo>
                  <a:lnTo>
                    <a:pt x="11431" y="11943"/>
                  </a:lnTo>
                  <a:cubicBezTo>
                    <a:pt x="11431" y="13300"/>
                    <a:pt x="10871" y="14526"/>
                    <a:pt x="9978" y="15419"/>
                  </a:cubicBezTo>
                  <a:cubicBezTo>
                    <a:pt x="9657" y="15753"/>
                    <a:pt x="9299" y="16014"/>
                    <a:pt x="8895" y="16241"/>
                  </a:cubicBezTo>
                  <a:cubicBezTo>
                    <a:pt x="8871" y="16253"/>
                    <a:pt x="8835" y="16276"/>
                    <a:pt x="8823" y="16288"/>
                  </a:cubicBezTo>
                  <a:close/>
                  <a:moveTo>
                    <a:pt x="12752" y="11335"/>
                  </a:moveTo>
                  <a:lnTo>
                    <a:pt x="12752" y="7144"/>
                  </a:lnTo>
                  <a:cubicBezTo>
                    <a:pt x="12752" y="7085"/>
                    <a:pt x="12728" y="7049"/>
                    <a:pt x="12693" y="7001"/>
                  </a:cubicBezTo>
                  <a:lnTo>
                    <a:pt x="12693" y="7001"/>
                  </a:lnTo>
                  <a:cubicBezTo>
                    <a:pt x="12645" y="6954"/>
                    <a:pt x="12609" y="6942"/>
                    <a:pt x="12538" y="6942"/>
                  </a:cubicBezTo>
                  <a:cubicBezTo>
                    <a:pt x="12478" y="6942"/>
                    <a:pt x="12443" y="6966"/>
                    <a:pt x="12395" y="7001"/>
                  </a:cubicBezTo>
                  <a:lnTo>
                    <a:pt x="12395" y="7001"/>
                  </a:lnTo>
                  <a:cubicBezTo>
                    <a:pt x="12347" y="7049"/>
                    <a:pt x="12335" y="7085"/>
                    <a:pt x="12335" y="7144"/>
                  </a:cubicBezTo>
                  <a:lnTo>
                    <a:pt x="12335" y="11335"/>
                  </a:lnTo>
                  <a:cubicBezTo>
                    <a:pt x="12335" y="11395"/>
                    <a:pt x="12359" y="11431"/>
                    <a:pt x="12395" y="11478"/>
                  </a:cubicBezTo>
                  <a:lnTo>
                    <a:pt x="12395" y="11478"/>
                  </a:lnTo>
                  <a:cubicBezTo>
                    <a:pt x="12443" y="11526"/>
                    <a:pt x="12478" y="11538"/>
                    <a:pt x="12538" y="11538"/>
                  </a:cubicBezTo>
                  <a:cubicBezTo>
                    <a:pt x="12609" y="11538"/>
                    <a:pt x="12645" y="11514"/>
                    <a:pt x="12693" y="11478"/>
                  </a:cubicBezTo>
                  <a:lnTo>
                    <a:pt x="12693" y="11478"/>
                  </a:lnTo>
                  <a:cubicBezTo>
                    <a:pt x="12728" y="11454"/>
                    <a:pt x="12752" y="11395"/>
                    <a:pt x="12752" y="11335"/>
                  </a:cubicBezTo>
                  <a:close/>
                  <a:moveTo>
                    <a:pt x="4096" y="18241"/>
                  </a:moveTo>
                  <a:lnTo>
                    <a:pt x="8918" y="18241"/>
                  </a:lnTo>
                  <a:cubicBezTo>
                    <a:pt x="8978" y="18241"/>
                    <a:pt x="9014" y="18205"/>
                    <a:pt x="9061" y="18181"/>
                  </a:cubicBezTo>
                  <a:cubicBezTo>
                    <a:pt x="9109" y="18134"/>
                    <a:pt x="9121" y="18086"/>
                    <a:pt x="9121" y="18027"/>
                  </a:cubicBezTo>
                  <a:cubicBezTo>
                    <a:pt x="9121" y="17967"/>
                    <a:pt x="9097" y="17919"/>
                    <a:pt x="9061" y="17884"/>
                  </a:cubicBezTo>
                  <a:cubicBezTo>
                    <a:pt x="9014" y="17836"/>
                    <a:pt x="8978" y="17824"/>
                    <a:pt x="8918" y="17824"/>
                  </a:cubicBezTo>
                  <a:lnTo>
                    <a:pt x="4096" y="17824"/>
                  </a:lnTo>
                  <a:cubicBezTo>
                    <a:pt x="4037" y="17824"/>
                    <a:pt x="3989" y="17848"/>
                    <a:pt x="3942" y="17884"/>
                  </a:cubicBezTo>
                  <a:lnTo>
                    <a:pt x="3942" y="17884"/>
                  </a:lnTo>
                  <a:cubicBezTo>
                    <a:pt x="3894" y="17919"/>
                    <a:pt x="3882" y="17967"/>
                    <a:pt x="3882" y="18027"/>
                  </a:cubicBezTo>
                  <a:cubicBezTo>
                    <a:pt x="3882" y="18086"/>
                    <a:pt x="3918" y="18134"/>
                    <a:pt x="3942" y="18181"/>
                  </a:cubicBezTo>
                  <a:lnTo>
                    <a:pt x="3942" y="18181"/>
                  </a:lnTo>
                  <a:cubicBezTo>
                    <a:pt x="3989" y="18217"/>
                    <a:pt x="4037" y="18241"/>
                    <a:pt x="4096" y="18241"/>
                  </a:cubicBezTo>
                  <a:close/>
                  <a:moveTo>
                    <a:pt x="8918" y="239"/>
                  </a:moveTo>
                  <a:lnTo>
                    <a:pt x="4096" y="239"/>
                  </a:lnTo>
                  <a:cubicBezTo>
                    <a:pt x="4037" y="239"/>
                    <a:pt x="3989" y="274"/>
                    <a:pt x="3942" y="298"/>
                  </a:cubicBezTo>
                  <a:lnTo>
                    <a:pt x="3942" y="298"/>
                  </a:lnTo>
                  <a:cubicBezTo>
                    <a:pt x="3894" y="346"/>
                    <a:pt x="3882" y="394"/>
                    <a:pt x="3882" y="453"/>
                  </a:cubicBezTo>
                  <a:cubicBezTo>
                    <a:pt x="3882" y="513"/>
                    <a:pt x="3918" y="560"/>
                    <a:pt x="3942" y="596"/>
                  </a:cubicBezTo>
                  <a:lnTo>
                    <a:pt x="3942" y="596"/>
                  </a:lnTo>
                  <a:cubicBezTo>
                    <a:pt x="3989" y="644"/>
                    <a:pt x="4037" y="655"/>
                    <a:pt x="4096" y="655"/>
                  </a:cubicBezTo>
                  <a:lnTo>
                    <a:pt x="8918" y="655"/>
                  </a:lnTo>
                  <a:cubicBezTo>
                    <a:pt x="8978" y="655"/>
                    <a:pt x="9014" y="632"/>
                    <a:pt x="9061" y="596"/>
                  </a:cubicBezTo>
                  <a:cubicBezTo>
                    <a:pt x="9109" y="560"/>
                    <a:pt x="9121" y="513"/>
                    <a:pt x="9121" y="453"/>
                  </a:cubicBezTo>
                  <a:cubicBezTo>
                    <a:pt x="9121" y="394"/>
                    <a:pt x="9097" y="346"/>
                    <a:pt x="9061" y="298"/>
                  </a:cubicBezTo>
                  <a:cubicBezTo>
                    <a:pt x="9014" y="274"/>
                    <a:pt x="8966" y="239"/>
                    <a:pt x="8918"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2"/>
            <p:cNvSpPr/>
            <p:nvPr/>
          </p:nvSpPr>
          <p:spPr>
            <a:xfrm>
              <a:off x="4343100" y="1814350"/>
              <a:ext cx="182175" cy="554550"/>
            </a:xfrm>
            <a:custGeom>
              <a:avLst/>
              <a:gdLst/>
              <a:ahLst/>
              <a:cxnLst/>
              <a:rect l="l" t="t" r="r" b="b"/>
              <a:pathLst>
                <a:path w="7287" h="22182" extrusionOk="0">
                  <a:moveTo>
                    <a:pt x="679" y="0"/>
                  </a:moveTo>
                  <a:cubicBezTo>
                    <a:pt x="607" y="0"/>
                    <a:pt x="560" y="0"/>
                    <a:pt x="512" y="24"/>
                  </a:cubicBezTo>
                  <a:cubicBezTo>
                    <a:pt x="417" y="36"/>
                    <a:pt x="441" y="179"/>
                    <a:pt x="536" y="167"/>
                  </a:cubicBezTo>
                  <a:cubicBezTo>
                    <a:pt x="655" y="143"/>
                    <a:pt x="703" y="155"/>
                    <a:pt x="822" y="155"/>
                  </a:cubicBezTo>
                  <a:cubicBezTo>
                    <a:pt x="917" y="155"/>
                    <a:pt x="929" y="0"/>
                    <a:pt x="822" y="0"/>
                  </a:cubicBezTo>
                  <a:close/>
                  <a:moveTo>
                    <a:pt x="226" y="393"/>
                  </a:moveTo>
                  <a:cubicBezTo>
                    <a:pt x="274" y="322"/>
                    <a:pt x="167" y="226"/>
                    <a:pt x="107" y="298"/>
                  </a:cubicBezTo>
                  <a:cubicBezTo>
                    <a:pt x="83" y="345"/>
                    <a:pt x="48" y="405"/>
                    <a:pt x="36" y="453"/>
                  </a:cubicBezTo>
                  <a:cubicBezTo>
                    <a:pt x="0" y="536"/>
                    <a:pt x="119" y="584"/>
                    <a:pt x="167" y="512"/>
                  </a:cubicBezTo>
                  <a:cubicBezTo>
                    <a:pt x="191" y="476"/>
                    <a:pt x="191" y="441"/>
                    <a:pt x="226" y="393"/>
                  </a:cubicBezTo>
                  <a:close/>
                  <a:moveTo>
                    <a:pt x="155" y="929"/>
                  </a:moveTo>
                  <a:cubicBezTo>
                    <a:pt x="155" y="834"/>
                    <a:pt x="0" y="822"/>
                    <a:pt x="0" y="929"/>
                  </a:cubicBezTo>
                  <a:lnTo>
                    <a:pt x="0" y="1072"/>
                  </a:lnTo>
                  <a:cubicBezTo>
                    <a:pt x="0" y="1167"/>
                    <a:pt x="155" y="1179"/>
                    <a:pt x="155" y="1072"/>
                  </a:cubicBezTo>
                  <a:close/>
                  <a:moveTo>
                    <a:pt x="155" y="1524"/>
                  </a:moveTo>
                  <a:cubicBezTo>
                    <a:pt x="155" y="1429"/>
                    <a:pt x="0" y="1417"/>
                    <a:pt x="0" y="1524"/>
                  </a:cubicBezTo>
                  <a:lnTo>
                    <a:pt x="0" y="1667"/>
                  </a:lnTo>
                  <a:cubicBezTo>
                    <a:pt x="0" y="1762"/>
                    <a:pt x="155" y="1774"/>
                    <a:pt x="155" y="1667"/>
                  </a:cubicBezTo>
                  <a:close/>
                  <a:moveTo>
                    <a:pt x="155" y="2119"/>
                  </a:moveTo>
                  <a:cubicBezTo>
                    <a:pt x="155" y="2024"/>
                    <a:pt x="0" y="2012"/>
                    <a:pt x="0" y="2119"/>
                  </a:cubicBezTo>
                  <a:lnTo>
                    <a:pt x="0" y="2262"/>
                  </a:lnTo>
                  <a:cubicBezTo>
                    <a:pt x="0" y="2358"/>
                    <a:pt x="155" y="2369"/>
                    <a:pt x="155" y="2262"/>
                  </a:cubicBezTo>
                  <a:close/>
                  <a:moveTo>
                    <a:pt x="155" y="2715"/>
                  </a:moveTo>
                  <a:cubicBezTo>
                    <a:pt x="155" y="2620"/>
                    <a:pt x="0" y="2608"/>
                    <a:pt x="0" y="2715"/>
                  </a:cubicBezTo>
                  <a:lnTo>
                    <a:pt x="0" y="2858"/>
                  </a:lnTo>
                  <a:cubicBezTo>
                    <a:pt x="0" y="2953"/>
                    <a:pt x="155" y="2965"/>
                    <a:pt x="155" y="2858"/>
                  </a:cubicBezTo>
                  <a:close/>
                  <a:moveTo>
                    <a:pt x="155" y="3310"/>
                  </a:moveTo>
                  <a:cubicBezTo>
                    <a:pt x="155" y="3215"/>
                    <a:pt x="0" y="3203"/>
                    <a:pt x="0" y="3310"/>
                  </a:cubicBezTo>
                  <a:lnTo>
                    <a:pt x="0" y="3453"/>
                  </a:lnTo>
                  <a:cubicBezTo>
                    <a:pt x="0" y="3548"/>
                    <a:pt x="155" y="3560"/>
                    <a:pt x="155" y="3453"/>
                  </a:cubicBezTo>
                  <a:close/>
                  <a:moveTo>
                    <a:pt x="155" y="3905"/>
                  </a:moveTo>
                  <a:cubicBezTo>
                    <a:pt x="155" y="3810"/>
                    <a:pt x="0" y="3798"/>
                    <a:pt x="0" y="3905"/>
                  </a:cubicBezTo>
                  <a:lnTo>
                    <a:pt x="0" y="4048"/>
                  </a:lnTo>
                  <a:cubicBezTo>
                    <a:pt x="0" y="4144"/>
                    <a:pt x="155" y="4155"/>
                    <a:pt x="155" y="4048"/>
                  </a:cubicBezTo>
                  <a:close/>
                  <a:moveTo>
                    <a:pt x="155" y="4501"/>
                  </a:moveTo>
                  <a:cubicBezTo>
                    <a:pt x="155" y="4405"/>
                    <a:pt x="0" y="4394"/>
                    <a:pt x="0" y="4501"/>
                  </a:cubicBezTo>
                  <a:lnTo>
                    <a:pt x="0" y="4644"/>
                  </a:lnTo>
                  <a:cubicBezTo>
                    <a:pt x="0" y="4739"/>
                    <a:pt x="155" y="4751"/>
                    <a:pt x="155" y="4644"/>
                  </a:cubicBezTo>
                  <a:close/>
                  <a:moveTo>
                    <a:pt x="155" y="5096"/>
                  </a:moveTo>
                  <a:cubicBezTo>
                    <a:pt x="155" y="5001"/>
                    <a:pt x="0" y="4989"/>
                    <a:pt x="0" y="5096"/>
                  </a:cubicBezTo>
                  <a:lnTo>
                    <a:pt x="0" y="5239"/>
                  </a:lnTo>
                  <a:cubicBezTo>
                    <a:pt x="0" y="5334"/>
                    <a:pt x="155" y="5346"/>
                    <a:pt x="155" y="5239"/>
                  </a:cubicBezTo>
                  <a:close/>
                  <a:moveTo>
                    <a:pt x="155" y="5691"/>
                  </a:moveTo>
                  <a:cubicBezTo>
                    <a:pt x="155" y="5596"/>
                    <a:pt x="0" y="5584"/>
                    <a:pt x="0" y="5691"/>
                  </a:cubicBezTo>
                  <a:lnTo>
                    <a:pt x="0" y="5834"/>
                  </a:lnTo>
                  <a:cubicBezTo>
                    <a:pt x="0" y="5929"/>
                    <a:pt x="155" y="5941"/>
                    <a:pt x="155" y="5834"/>
                  </a:cubicBezTo>
                  <a:close/>
                  <a:moveTo>
                    <a:pt x="155" y="6287"/>
                  </a:moveTo>
                  <a:cubicBezTo>
                    <a:pt x="155" y="6191"/>
                    <a:pt x="0" y="6179"/>
                    <a:pt x="0" y="6287"/>
                  </a:cubicBezTo>
                  <a:lnTo>
                    <a:pt x="0" y="6430"/>
                  </a:lnTo>
                  <a:cubicBezTo>
                    <a:pt x="0" y="6525"/>
                    <a:pt x="155" y="6537"/>
                    <a:pt x="155" y="6430"/>
                  </a:cubicBezTo>
                  <a:close/>
                  <a:moveTo>
                    <a:pt x="155" y="6882"/>
                  </a:moveTo>
                  <a:cubicBezTo>
                    <a:pt x="155" y="6787"/>
                    <a:pt x="0" y="6775"/>
                    <a:pt x="0" y="6882"/>
                  </a:cubicBezTo>
                  <a:lnTo>
                    <a:pt x="0" y="7025"/>
                  </a:lnTo>
                  <a:cubicBezTo>
                    <a:pt x="0" y="7120"/>
                    <a:pt x="155" y="7132"/>
                    <a:pt x="155" y="7025"/>
                  </a:cubicBezTo>
                  <a:close/>
                  <a:moveTo>
                    <a:pt x="155" y="7477"/>
                  </a:moveTo>
                  <a:cubicBezTo>
                    <a:pt x="155" y="7382"/>
                    <a:pt x="0" y="7370"/>
                    <a:pt x="0" y="7477"/>
                  </a:cubicBezTo>
                  <a:lnTo>
                    <a:pt x="0" y="7620"/>
                  </a:lnTo>
                  <a:cubicBezTo>
                    <a:pt x="0" y="7715"/>
                    <a:pt x="155" y="7727"/>
                    <a:pt x="155" y="7620"/>
                  </a:cubicBezTo>
                  <a:close/>
                  <a:moveTo>
                    <a:pt x="155" y="8073"/>
                  </a:moveTo>
                  <a:cubicBezTo>
                    <a:pt x="155" y="7977"/>
                    <a:pt x="0" y="7965"/>
                    <a:pt x="0" y="8073"/>
                  </a:cubicBezTo>
                  <a:lnTo>
                    <a:pt x="0" y="8215"/>
                  </a:lnTo>
                  <a:cubicBezTo>
                    <a:pt x="0" y="8311"/>
                    <a:pt x="155" y="8323"/>
                    <a:pt x="155" y="8215"/>
                  </a:cubicBezTo>
                  <a:close/>
                  <a:moveTo>
                    <a:pt x="155" y="8668"/>
                  </a:moveTo>
                  <a:cubicBezTo>
                    <a:pt x="155" y="8573"/>
                    <a:pt x="0" y="8561"/>
                    <a:pt x="0" y="8668"/>
                  </a:cubicBezTo>
                  <a:lnTo>
                    <a:pt x="0" y="8811"/>
                  </a:lnTo>
                  <a:cubicBezTo>
                    <a:pt x="0" y="8906"/>
                    <a:pt x="155" y="8918"/>
                    <a:pt x="155" y="8811"/>
                  </a:cubicBezTo>
                  <a:close/>
                  <a:moveTo>
                    <a:pt x="155" y="9263"/>
                  </a:moveTo>
                  <a:cubicBezTo>
                    <a:pt x="155" y="9168"/>
                    <a:pt x="0" y="9156"/>
                    <a:pt x="0" y="9263"/>
                  </a:cubicBezTo>
                  <a:lnTo>
                    <a:pt x="0" y="9406"/>
                  </a:lnTo>
                  <a:cubicBezTo>
                    <a:pt x="0" y="9501"/>
                    <a:pt x="155" y="9513"/>
                    <a:pt x="155" y="9406"/>
                  </a:cubicBezTo>
                  <a:close/>
                  <a:moveTo>
                    <a:pt x="155" y="9858"/>
                  </a:moveTo>
                  <a:cubicBezTo>
                    <a:pt x="155" y="9763"/>
                    <a:pt x="0" y="9751"/>
                    <a:pt x="0" y="9858"/>
                  </a:cubicBezTo>
                  <a:lnTo>
                    <a:pt x="0" y="10001"/>
                  </a:lnTo>
                  <a:cubicBezTo>
                    <a:pt x="0" y="10097"/>
                    <a:pt x="155" y="10109"/>
                    <a:pt x="155" y="10001"/>
                  </a:cubicBezTo>
                  <a:close/>
                  <a:moveTo>
                    <a:pt x="155" y="10454"/>
                  </a:moveTo>
                  <a:cubicBezTo>
                    <a:pt x="155" y="10359"/>
                    <a:pt x="0" y="10347"/>
                    <a:pt x="0" y="10454"/>
                  </a:cubicBezTo>
                  <a:lnTo>
                    <a:pt x="0" y="10597"/>
                  </a:lnTo>
                  <a:cubicBezTo>
                    <a:pt x="0" y="10692"/>
                    <a:pt x="155" y="10704"/>
                    <a:pt x="155" y="10597"/>
                  </a:cubicBezTo>
                  <a:close/>
                  <a:moveTo>
                    <a:pt x="155" y="11049"/>
                  </a:moveTo>
                  <a:cubicBezTo>
                    <a:pt x="155" y="10954"/>
                    <a:pt x="0" y="10942"/>
                    <a:pt x="0" y="11049"/>
                  </a:cubicBezTo>
                  <a:lnTo>
                    <a:pt x="0" y="11192"/>
                  </a:lnTo>
                  <a:cubicBezTo>
                    <a:pt x="0" y="11287"/>
                    <a:pt x="155" y="11299"/>
                    <a:pt x="155" y="11192"/>
                  </a:cubicBezTo>
                  <a:close/>
                  <a:moveTo>
                    <a:pt x="155" y="11644"/>
                  </a:moveTo>
                  <a:cubicBezTo>
                    <a:pt x="155" y="11549"/>
                    <a:pt x="0" y="11537"/>
                    <a:pt x="0" y="11644"/>
                  </a:cubicBezTo>
                  <a:lnTo>
                    <a:pt x="0" y="11787"/>
                  </a:lnTo>
                  <a:cubicBezTo>
                    <a:pt x="0" y="11883"/>
                    <a:pt x="155" y="11894"/>
                    <a:pt x="155" y="11787"/>
                  </a:cubicBezTo>
                  <a:close/>
                  <a:moveTo>
                    <a:pt x="155" y="12240"/>
                  </a:moveTo>
                  <a:cubicBezTo>
                    <a:pt x="155" y="12144"/>
                    <a:pt x="0" y="12133"/>
                    <a:pt x="0" y="12240"/>
                  </a:cubicBezTo>
                  <a:lnTo>
                    <a:pt x="0" y="12383"/>
                  </a:lnTo>
                  <a:cubicBezTo>
                    <a:pt x="0" y="12478"/>
                    <a:pt x="155" y="12490"/>
                    <a:pt x="155" y="12383"/>
                  </a:cubicBezTo>
                  <a:close/>
                  <a:moveTo>
                    <a:pt x="155" y="12835"/>
                  </a:moveTo>
                  <a:cubicBezTo>
                    <a:pt x="155" y="12740"/>
                    <a:pt x="0" y="12728"/>
                    <a:pt x="0" y="12835"/>
                  </a:cubicBezTo>
                  <a:lnTo>
                    <a:pt x="0" y="12978"/>
                  </a:lnTo>
                  <a:cubicBezTo>
                    <a:pt x="0" y="13073"/>
                    <a:pt x="155" y="13085"/>
                    <a:pt x="155" y="12978"/>
                  </a:cubicBezTo>
                  <a:close/>
                  <a:moveTo>
                    <a:pt x="155" y="13430"/>
                  </a:moveTo>
                  <a:cubicBezTo>
                    <a:pt x="155" y="13335"/>
                    <a:pt x="0" y="13323"/>
                    <a:pt x="0" y="13430"/>
                  </a:cubicBezTo>
                  <a:lnTo>
                    <a:pt x="0" y="13573"/>
                  </a:lnTo>
                  <a:cubicBezTo>
                    <a:pt x="0" y="13668"/>
                    <a:pt x="155" y="13680"/>
                    <a:pt x="155" y="13573"/>
                  </a:cubicBezTo>
                  <a:close/>
                  <a:moveTo>
                    <a:pt x="155" y="14014"/>
                  </a:moveTo>
                  <a:cubicBezTo>
                    <a:pt x="155" y="13919"/>
                    <a:pt x="0" y="13907"/>
                    <a:pt x="0" y="14014"/>
                  </a:cubicBezTo>
                  <a:lnTo>
                    <a:pt x="0" y="14157"/>
                  </a:lnTo>
                  <a:cubicBezTo>
                    <a:pt x="0" y="14252"/>
                    <a:pt x="155" y="14264"/>
                    <a:pt x="155" y="14157"/>
                  </a:cubicBezTo>
                  <a:close/>
                  <a:moveTo>
                    <a:pt x="155" y="14609"/>
                  </a:moveTo>
                  <a:cubicBezTo>
                    <a:pt x="155" y="14514"/>
                    <a:pt x="0" y="14502"/>
                    <a:pt x="0" y="14609"/>
                  </a:cubicBezTo>
                  <a:lnTo>
                    <a:pt x="0" y="14752"/>
                  </a:lnTo>
                  <a:cubicBezTo>
                    <a:pt x="0" y="14847"/>
                    <a:pt x="155" y="14859"/>
                    <a:pt x="155" y="14752"/>
                  </a:cubicBezTo>
                  <a:close/>
                  <a:moveTo>
                    <a:pt x="155" y="15204"/>
                  </a:moveTo>
                  <a:cubicBezTo>
                    <a:pt x="155" y="15109"/>
                    <a:pt x="0" y="15097"/>
                    <a:pt x="0" y="15204"/>
                  </a:cubicBezTo>
                  <a:lnTo>
                    <a:pt x="0" y="15347"/>
                  </a:lnTo>
                  <a:cubicBezTo>
                    <a:pt x="0" y="15443"/>
                    <a:pt x="155" y="15454"/>
                    <a:pt x="155" y="15347"/>
                  </a:cubicBezTo>
                  <a:close/>
                  <a:moveTo>
                    <a:pt x="155" y="15800"/>
                  </a:moveTo>
                  <a:cubicBezTo>
                    <a:pt x="155" y="15704"/>
                    <a:pt x="0" y="15693"/>
                    <a:pt x="0" y="15800"/>
                  </a:cubicBezTo>
                  <a:lnTo>
                    <a:pt x="0" y="15943"/>
                  </a:lnTo>
                  <a:cubicBezTo>
                    <a:pt x="0" y="16038"/>
                    <a:pt x="155" y="16050"/>
                    <a:pt x="155" y="15943"/>
                  </a:cubicBezTo>
                  <a:close/>
                  <a:moveTo>
                    <a:pt x="155" y="16395"/>
                  </a:moveTo>
                  <a:cubicBezTo>
                    <a:pt x="155" y="16300"/>
                    <a:pt x="0" y="16288"/>
                    <a:pt x="0" y="16395"/>
                  </a:cubicBezTo>
                  <a:lnTo>
                    <a:pt x="0" y="16538"/>
                  </a:lnTo>
                  <a:cubicBezTo>
                    <a:pt x="0" y="16633"/>
                    <a:pt x="155" y="16645"/>
                    <a:pt x="155" y="16538"/>
                  </a:cubicBezTo>
                  <a:close/>
                  <a:moveTo>
                    <a:pt x="155" y="16990"/>
                  </a:moveTo>
                  <a:cubicBezTo>
                    <a:pt x="155" y="16895"/>
                    <a:pt x="0" y="16883"/>
                    <a:pt x="0" y="16990"/>
                  </a:cubicBezTo>
                  <a:lnTo>
                    <a:pt x="0" y="17133"/>
                  </a:lnTo>
                  <a:cubicBezTo>
                    <a:pt x="0" y="17228"/>
                    <a:pt x="155" y="17240"/>
                    <a:pt x="155" y="17133"/>
                  </a:cubicBezTo>
                  <a:close/>
                  <a:moveTo>
                    <a:pt x="155" y="17586"/>
                  </a:moveTo>
                  <a:cubicBezTo>
                    <a:pt x="155" y="17490"/>
                    <a:pt x="0" y="17478"/>
                    <a:pt x="0" y="17586"/>
                  </a:cubicBezTo>
                  <a:lnTo>
                    <a:pt x="0" y="17729"/>
                  </a:lnTo>
                  <a:cubicBezTo>
                    <a:pt x="0" y="17824"/>
                    <a:pt x="155" y="17836"/>
                    <a:pt x="155" y="17729"/>
                  </a:cubicBezTo>
                  <a:close/>
                  <a:moveTo>
                    <a:pt x="155" y="18181"/>
                  </a:moveTo>
                  <a:cubicBezTo>
                    <a:pt x="155" y="18086"/>
                    <a:pt x="0" y="18074"/>
                    <a:pt x="0" y="18181"/>
                  </a:cubicBezTo>
                  <a:lnTo>
                    <a:pt x="0" y="18324"/>
                  </a:lnTo>
                  <a:cubicBezTo>
                    <a:pt x="0" y="18419"/>
                    <a:pt x="155" y="18431"/>
                    <a:pt x="155" y="18324"/>
                  </a:cubicBezTo>
                  <a:close/>
                  <a:moveTo>
                    <a:pt x="155" y="18776"/>
                  </a:moveTo>
                  <a:cubicBezTo>
                    <a:pt x="155" y="18681"/>
                    <a:pt x="0" y="18669"/>
                    <a:pt x="0" y="18776"/>
                  </a:cubicBezTo>
                  <a:lnTo>
                    <a:pt x="0" y="18919"/>
                  </a:lnTo>
                  <a:cubicBezTo>
                    <a:pt x="0" y="19014"/>
                    <a:pt x="155" y="19026"/>
                    <a:pt x="155" y="18919"/>
                  </a:cubicBezTo>
                  <a:close/>
                  <a:moveTo>
                    <a:pt x="155" y="19372"/>
                  </a:moveTo>
                  <a:cubicBezTo>
                    <a:pt x="155" y="19276"/>
                    <a:pt x="0" y="19264"/>
                    <a:pt x="0" y="19372"/>
                  </a:cubicBezTo>
                  <a:lnTo>
                    <a:pt x="0" y="19514"/>
                  </a:lnTo>
                  <a:cubicBezTo>
                    <a:pt x="0" y="19610"/>
                    <a:pt x="155" y="19622"/>
                    <a:pt x="155" y="19514"/>
                  </a:cubicBezTo>
                  <a:close/>
                  <a:moveTo>
                    <a:pt x="155" y="19967"/>
                  </a:moveTo>
                  <a:cubicBezTo>
                    <a:pt x="155" y="19872"/>
                    <a:pt x="0" y="19860"/>
                    <a:pt x="0" y="19967"/>
                  </a:cubicBezTo>
                  <a:lnTo>
                    <a:pt x="0" y="20110"/>
                  </a:lnTo>
                  <a:cubicBezTo>
                    <a:pt x="0" y="20205"/>
                    <a:pt x="155" y="20217"/>
                    <a:pt x="155" y="20110"/>
                  </a:cubicBezTo>
                  <a:close/>
                  <a:moveTo>
                    <a:pt x="155" y="20562"/>
                  </a:moveTo>
                  <a:cubicBezTo>
                    <a:pt x="155" y="20467"/>
                    <a:pt x="0" y="20455"/>
                    <a:pt x="0" y="20562"/>
                  </a:cubicBezTo>
                  <a:lnTo>
                    <a:pt x="0" y="20705"/>
                  </a:lnTo>
                  <a:cubicBezTo>
                    <a:pt x="0" y="20800"/>
                    <a:pt x="155" y="20812"/>
                    <a:pt x="155" y="20705"/>
                  </a:cubicBezTo>
                  <a:close/>
                  <a:moveTo>
                    <a:pt x="155" y="21158"/>
                  </a:moveTo>
                  <a:cubicBezTo>
                    <a:pt x="155" y="21062"/>
                    <a:pt x="0" y="21050"/>
                    <a:pt x="0" y="21158"/>
                  </a:cubicBezTo>
                  <a:lnTo>
                    <a:pt x="0" y="21300"/>
                  </a:lnTo>
                  <a:cubicBezTo>
                    <a:pt x="0" y="21396"/>
                    <a:pt x="155" y="21408"/>
                    <a:pt x="155" y="21300"/>
                  </a:cubicBezTo>
                  <a:close/>
                  <a:moveTo>
                    <a:pt x="191" y="21705"/>
                  </a:moveTo>
                  <a:cubicBezTo>
                    <a:pt x="155" y="21634"/>
                    <a:pt x="36" y="21658"/>
                    <a:pt x="60" y="21753"/>
                  </a:cubicBezTo>
                  <a:lnTo>
                    <a:pt x="60" y="21765"/>
                  </a:lnTo>
                  <a:cubicBezTo>
                    <a:pt x="95" y="21812"/>
                    <a:pt x="107" y="21872"/>
                    <a:pt x="155" y="21908"/>
                  </a:cubicBezTo>
                  <a:cubicBezTo>
                    <a:pt x="214" y="21991"/>
                    <a:pt x="310" y="21908"/>
                    <a:pt x="274" y="21824"/>
                  </a:cubicBezTo>
                  <a:cubicBezTo>
                    <a:pt x="238" y="21789"/>
                    <a:pt x="214" y="21753"/>
                    <a:pt x="191" y="21705"/>
                  </a:cubicBezTo>
                  <a:close/>
                  <a:moveTo>
                    <a:pt x="584" y="22015"/>
                  </a:moveTo>
                  <a:cubicBezTo>
                    <a:pt x="512" y="22003"/>
                    <a:pt x="453" y="22122"/>
                    <a:pt x="536" y="22170"/>
                  </a:cubicBezTo>
                  <a:lnTo>
                    <a:pt x="560" y="22170"/>
                  </a:lnTo>
                  <a:cubicBezTo>
                    <a:pt x="619" y="22181"/>
                    <a:pt x="655" y="22181"/>
                    <a:pt x="714" y="22181"/>
                  </a:cubicBezTo>
                  <a:cubicBezTo>
                    <a:pt x="810" y="22181"/>
                    <a:pt x="822" y="22027"/>
                    <a:pt x="714" y="22027"/>
                  </a:cubicBezTo>
                  <a:cubicBezTo>
                    <a:pt x="679" y="22015"/>
                    <a:pt x="643" y="22027"/>
                    <a:pt x="584" y="22015"/>
                  </a:cubicBezTo>
                  <a:close/>
                  <a:moveTo>
                    <a:pt x="1167" y="22015"/>
                  </a:moveTo>
                  <a:cubicBezTo>
                    <a:pt x="1072" y="22015"/>
                    <a:pt x="1060" y="22170"/>
                    <a:pt x="1167" y="22170"/>
                  </a:cubicBezTo>
                  <a:lnTo>
                    <a:pt x="1310" y="22170"/>
                  </a:lnTo>
                  <a:cubicBezTo>
                    <a:pt x="1405" y="22170"/>
                    <a:pt x="1417" y="22015"/>
                    <a:pt x="1310" y="22015"/>
                  </a:cubicBezTo>
                  <a:close/>
                  <a:moveTo>
                    <a:pt x="1762" y="22015"/>
                  </a:moveTo>
                  <a:cubicBezTo>
                    <a:pt x="1667" y="22015"/>
                    <a:pt x="1655" y="22170"/>
                    <a:pt x="1762" y="22170"/>
                  </a:cubicBezTo>
                  <a:lnTo>
                    <a:pt x="1905" y="22170"/>
                  </a:lnTo>
                  <a:cubicBezTo>
                    <a:pt x="2000" y="22170"/>
                    <a:pt x="2012" y="22015"/>
                    <a:pt x="1905" y="22015"/>
                  </a:cubicBezTo>
                  <a:close/>
                  <a:moveTo>
                    <a:pt x="2358" y="22015"/>
                  </a:moveTo>
                  <a:cubicBezTo>
                    <a:pt x="2262" y="22015"/>
                    <a:pt x="2250" y="22170"/>
                    <a:pt x="2358" y="22170"/>
                  </a:cubicBezTo>
                  <a:lnTo>
                    <a:pt x="2500" y="22170"/>
                  </a:lnTo>
                  <a:cubicBezTo>
                    <a:pt x="2596" y="22170"/>
                    <a:pt x="2608" y="22015"/>
                    <a:pt x="2500" y="22015"/>
                  </a:cubicBezTo>
                  <a:close/>
                  <a:moveTo>
                    <a:pt x="2953" y="22015"/>
                  </a:moveTo>
                  <a:cubicBezTo>
                    <a:pt x="2858" y="22015"/>
                    <a:pt x="2846" y="22170"/>
                    <a:pt x="2953" y="22170"/>
                  </a:cubicBezTo>
                  <a:lnTo>
                    <a:pt x="3096" y="22170"/>
                  </a:lnTo>
                  <a:cubicBezTo>
                    <a:pt x="3191" y="22170"/>
                    <a:pt x="3203" y="22015"/>
                    <a:pt x="3096" y="22015"/>
                  </a:cubicBezTo>
                  <a:close/>
                  <a:moveTo>
                    <a:pt x="3548" y="22015"/>
                  </a:moveTo>
                  <a:cubicBezTo>
                    <a:pt x="3453" y="22015"/>
                    <a:pt x="3441" y="22170"/>
                    <a:pt x="3548" y="22170"/>
                  </a:cubicBezTo>
                  <a:lnTo>
                    <a:pt x="3691" y="22170"/>
                  </a:lnTo>
                  <a:cubicBezTo>
                    <a:pt x="3786" y="22170"/>
                    <a:pt x="3798" y="22015"/>
                    <a:pt x="3691" y="22015"/>
                  </a:cubicBezTo>
                  <a:close/>
                  <a:moveTo>
                    <a:pt x="4143" y="22015"/>
                  </a:moveTo>
                  <a:cubicBezTo>
                    <a:pt x="4048" y="22015"/>
                    <a:pt x="4036" y="22170"/>
                    <a:pt x="4143" y="22170"/>
                  </a:cubicBezTo>
                  <a:lnTo>
                    <a:pt x="4286" y="22170"/>
                  </a:lnTo>
                  <a:cubicBezTo>
                    <a:pt x="4382" y="22170"/>
                    <a:pt x="4394" y="22015"/>
                    <a:pt x="4286" y="22015"/>
                  </a:cubicBezTo>
                  <a:close/>
                  <a:moveTo>
                    <a:pt x="4739" y="22015"/>
                  </a:moveTo>
                  <a:cubicBezTo>
                    <a:pt x="4644" y="22015"/>
                    <a:pt x="4632" y="22170"/>
                    <a:pt x="4739" y="22170"/>
                  </a:cubicBezTo>
                  <a:lnTo>
                    <a:pt x="4882" y="22170"/>
                  </a:lnTo>
                  <a:cubicBezTo>
                    <a:pt x="4977" y="22170"/>
                    <a:pt x="4989" y="22015"/>
                    <a:pt x="4882" y="22015"/>
                  </a:cubicBezTo>
                  <a:close/>
                  <a:moveTo>
                    <a:pt x="5334" y="22015"/>
                  </a:moveTo>
                  <a:cubicBezTo>
                    <a:pt x="5239" y="22015"/>
                    <a:pt x="5227" y="22170"/>
                    <a:pt x="5334" y="22170"/>
                  </a:cubicBezTo>
                  <a:lnTo>
                    <a:pt x="5477" y="22170"/>
                  </a:lnTo>
                  <a:cubicBezTo>
                    <a:pt x="5572" y="22170"/>
                    <a:pt x="5584" y="22015"/>
                    <a:pt x="5477" y="22015"/>
                  </a:cubicBezTo>
                  <a:close/>
                  <a:moveTo>
                    <a:pt x="5929" y="22015"/>
                  </a:moveTo>
                  <a:cubicBezTo>
                    <a:pt x="5834" y="22015"/>
                    <a:pt x="5822" y="22170"/>
                    <a:pt x="5929" y="22170"/>
                  </a:cubicBezTo>
                  <a:lnTo>
                    <a:pt x="6072" y="22170"/>
                  </a:lnTo>
                  <a:cubicBezTo>
                    <a:pt x="6168" y="22170"/>
                    <a:pt x="6179" y="22015"/>
                    <a:pt x="6072" y="22015"/>
                  </a:cubicBezTo>
                  <a:close/>
                  <a:moveTo>
                    <a:pt x="6525" y="22015"/>
                  </a:moveTo>
                  <a:cubicBezTo>
                    <a:pt x="6429" y="22015"/>
                    <a:pt x="6418" y="22170"/>
                    <a:pt x="6525" y="22170"/>
                  </a:cubicBezTo>
                  <a:lnTo>
                    <a:pt x="6680" y="22170"/>
                  </a:lnTo>
                  <a:cubicBezTo>
                    <a:pt x="6775" y="22146"/>
                    <a:pt x="6775" y="22015"/>
                    <a:pt x="6668" y="22015"/>
                  </a:cubicBezTo>
                  <a:cubicBezTo>
                    <a:pt x="6608" y="22027"/>
                    <a:pt x="6584" y="22015"/>
                    <a:pt x="6525" y="22015"/>
                  </a:cubicBezTo>
                  <a:close/>
                  <a:moveTo>
                    <a:pt x="7001" y="21836"/>
                  </a:moveTo>
                  <a:cubicBezTo>
                    <a:pt x="6941" y="21908"/>
                    <a:pt x="7025" y="22003"/>
                    <a:pt x="7108" y="21943"/>
                  </a:cubicBezTo>
                  <a:cubicBezTo>
                    <a:pt x="7144" y="21896"/>
                    <a:pt x="7180" y="21848"/>
                    <a:pt x="7203" y="21789"/>
                  </a:cubicBezTo>
                  <a:cubicBezTo>
                    <a:pt x="7251" y="21705"/>
                    <a:pt x="7120" y="21646"/>
                    <a:pt x="7072" y="21729"/>
                  </a:cubicBezTo>
                  <a:cubicBezTo>
                    <a:pt x="7061" y="21765"/>
                    <a:pt x="7025" y="21812"/>
                    <a:pt x="7001" y="21836"/>
                  </a:cubicBezTo>
                  <a:close/>
                  <a:moveTo>
                    <a:pt x="7132" y="21336"/>
                  </a:moveTo>
                  <a:cubicBezTo>
                    <a:pt x="7132" y="21419"/>
                    <a:pt x="7287" y="21431"/>
                    <a:pt x="7287" y="21336"/>
                  </a:cubicBezTo>
                  <a:lnTo>
                    <a:pt x="7287" y="21181"/>
                  </a:lnTo>
                  <a:cubicBezTo>
                    <a:pt x="7287" y="21086"/>
                    <a:pt x="7132" y="21074"/>
                    <a:pt x="7132" y="21181"/>
                  </a:cubicBezTo>
                  <a:close/>
                  <a:moveTo>
                    <a:pt x="7132" y="20741"/>
                  </a:moveTo>
                  <a:cubicBezTo>
                    <a:pt x="7132" y="20824"/>
                    <a:pt x="7287" y="20836"/>
                    <a:pt x="7287" y="20741"/>
                  </a:cubicBezTo>
                  <a:lnTo>
                    <a:pt x="7287" y="20586"/>
                  </a:lnTo>
                  <a:cubicBezTo>
                    <a:pt x="7287" y="20491"/>
                    <a:pt x="7132" y="20479"/>
                    <a:pt x="7132" y="20586"/>
                  </a:cubicBezTo>
                  <a:close/>
                  <a:moveTo>
                    <a:pt x="7132" y="20145"/>
                  </a:moveTo>
                  <a:cubicBezTo>
                    <a:pt x="7132" y="20229"/>
                    <a:pt x="7287" y="20241"/>
                    <a:pt x="7287" y="20145"/>
                  </a:cubicBezTo>
                  <a:lnTo>
                    <a:pt x="7287" y="19991"/>
                  </a:lnTo>
                  <a:cubicBezTo>
                    <a:pt x="7287" y="19895"/>
                    <a:pt x="7132" y="19884"/>
                    <a:pt x="7132" y="19991"/>
                  </a:cubicBezTo>
                  <a:close/>
                  <a:moveTo>
                    <a:pt x="7132" y="19550"/>
                  </a:moveTo>
                  <a:cubicBezTo>
                    <a:pt x="7132" y="19634"/>
                    <a:pt x="7287" y="19645"/>
                    <a:pt x="7287" y="19550"/>
                  </a:cubicBezTo>
                  <a:lnTo>
                    <a:pt x="7287" y="19395"/>
                  </a:lnTo>
                  <a:cubicBezTo>
                    <a:pt x="7287" y="19300"/>
                    <a:pt x="7132" y="19288"/>
                    <a:pt x="7132" y="19395"/>
                  </a:cubicBezTo>
                  <a:close/>
                  <a:moveTo>
                    <a:pt x="7132" y="18955"/>
                  </a:moveTo>
                  <a:cubicBezTo>
                    <a:pt x="7132" y="19038"/>
                    <a:pt x="7287" y="19050"/>
                    <a:pt x="7287" y="18955"/>
                  </a:cubicBezTo>
                  <a:lnTo>
                    <a:pt x="7287" y="18800"/>
                  </a:lnTo>
                  <a:cubicBezTo>
                    <a:pt x="7287" y="18705"/>
                    <a:pt x="7132" y="18693"/>
                    <a:pt x="7132" y="18800"/>
                  </a:cubicBezTo>
                  <a:close/>
                  <a:moveTo>
                    <a:pt x="7132" y="18360"/>
                  </a:moveTo>
                  <a:cubicBezTo>
                    <a:pt x="7132" y="18443"/>
                    <a:pt x="7287" y="18455"/>
                    <a:pt x="7287" y="18360"/>
                  </a:cubicBezTo>
                  <a:lnTo>
                    <a:pt x="7287" y="18205"/>
                  </a:lnTo>
                  <a:cubicBezTo>
                    <a:pt x="7287" y="18110"/>
                    <a:pt x="7132" y="18098"/>
                    <a:pt x="7132" y="18205"/>
                  </a:cubicBezTo>
                  <a:close/>
                  <a:moveTo>
                    <a:pt x="7132" y="17764"/>
                  </a:moveTo>
                  <a:cubicBezTo>
                    <a:pt x="7132" y="17848"/>
                    <a:pt x="7287" y="17859"/>
                    <a:pt x="7287" y="17764"/>
                  </a:cubicBezTo>
                  <a:lnTo>
                    <a:pt x="7287" y="17609"/>
                  </a:lnTo>
                  <a:cubicBezTo>
                    <a:pt x="7287" y="17514"/>
                    <a:pt x="7132" y="17502"/>
                    <a:pt x="7132" y="17609"/>
                  </a:cubicBezTo>
                  <a:close/>
                  <a:moveTo>
                    <a:pt x="7132" y="17169"/>
                  </a:moveTo>
                  <a:cubicBezTo>
                    <a:pt x="7132" y="17252"/>
                    <a:pt x="7287" y="17264"/>
                    <a:pt x="7287" y="17169"/>
                  </a:cubicBezTo>
                  <a:lnTo>
                    <a:pt x="7287" y="17014"/>
                  </a:lnTo>
                  <a:cubicBezTo>
                    <a:pt x="7287" y="16919"/>
                    <a:pt x="7132" y="16907"/>
                    <a:pt x="7132" y="17014"/>
                  </a:cubicBezTo>
                  <a:close/>
                  <a:moveTo>
                    <a:pt x="7132" y="16574"/>
                  </a:moveTo>
                  <a:cubicBezTo>
                    <a:pt x="7132" y="16657"/>
                    <a:pt x="7287" y="16669"/>
                    <a:pt x="7287" y="16574"/>
                  </a:cubicBezTo>
                  <a:lnTo>
                    <a:pt x="7287" y="16419"/>
                  </a:lnTo>
                  <a:cubicBezTo>
                    <a:pt x="7287" y="16324"/>
                    <a:pt x="7132" y="16312"/>
                    <a:pt x="7132" y="16419"/>
                  </a:cubicBezTo>
                  <a:close/>
                  <a:moveTo>
                    <a:pt x="7132" y="15978"/>
                  </a:moveTo>
                  <a:cubicBezTo>
                    <a:pt x="7132" y="16062"/>
                    <a:pt x="7287" y="16074"/>
                    <a:pt x="7287" y="15978"/>
                  </a:cubicBezTo>
                  <a:lnTo>
                    <a:pt x="7287" y="15824"/>
                  </a:lnTo>
                  <a:cubicBezTo>
                    <a:pt x="7287" y="15728"/>
                    <a:pt x="7132" y="15716"/>
                    <a:pt x="7132" y="15824"/>
                  </a:cubicBezTo>
                  <a:close/>
                  <a:moveTo>
                    <a:pt x="7132" y="15383"/>
                  </a:moveTo>
                  <a:cubicBezTo>
                    <a:pt x="7132" y="15466"/>
                    <a:pt x="7287" y="15478"/>
                    <a:pt x="7287" y="15383"/>
                  </a:cubicBezTo>
                  <a:lnTo>
                    <a:pt x="7287" y="15228"/>
                  </a:lnTo>
                  <a:cubicBezTo>
                    <a:pt x="7287" y="15133"/>
                    <a:pt x="7132" y="15121"/>
                    <a:pt x="7132" y="15228"/>
                  </a:cubicBezTo>
                  <a:close/>
                  <a:moveTo>
                    <a:pt x="7132" y="14788"/>
                  </a:moveTo>
                  <a:cubicBezTo>
                    <a:pt x="7132" y="14871"/>
                    <a:pt x="7287" y="14883"/>
                    <a:pt x="7287" y="14788"/>
                  </a:cubicBezTo>
                  <a:lnTo>
                    <a:pt x="7287" y="14633"/>
                  </a:lnTo>
                  <a:cubicBezTo>
                    <a:pt x="7287" y="14538"/>
                    <a:pt x="7132" y="14526"/>
                    <a:pt x="7132" y="14633"/>
                  </a:cubicBezTo>
                  <a:close/>
                  <a:moveTo>
                    <a:pt x="7132" y="14192"/>
                  </a:moveTo>
                  <a:cubicBezTo>
                    <a:pt x="7132" y="14276"/>
                    <a:pt x="7287" y="14288"/>
                    <a:pt x="7287" y="14192"/>
                  </a:cubicBezTo>
                  <a:lnTo>
                    <a:pt x="7287" y="14038"/>
                  </a:lnTo>
                  <a:cubicBezTo>
                    <a:pt x="7287" y="13942"/>
                    <a:pt x="7132" y="13930"/>
                    <a:pt x="7132" y="14038"/>
                  </a:cubicBezTo>
                  <a:close/>
                  <a:moveTo>
                    <a:pt x="7132" y="13597"/>
                  </a:moveTo>
                  <a:cubicBezTo>
                    <a:pt x="7132" y="13680"/>
                    <a:pt x="7287" y="13692"/>
                    <a:pt x="7287" y="13597"/>
                  </a:cubicBezTo>
                  <a:lnTo>
                    <a:pt x="7287" y="13442"/>
                  </a:lnTo>
                  <a:cubicBezTo>
                    <a:pt x="7287" y="13347"/>
                    <a:pt x="7132" y="13335"/>
                    <a:pt x="7132" y="13442"/>
                  </a:cubicBezTo>
                  <a:close/>
                  <a:moveTo>
                    <a:pt x="7132" y="13002"/>
                  </a:moveTo>
                  <a:cubicBezTo>
                    <a:pt x="7132" y="13085"/>
                    <a:pt x="7287" y="13097"/>
                    <a:pt x="7287" y="13002"/>
                  </a:cubicBezTo>
                  <a:lnTo>
                    <a:pt x="7287" y="12847"/>
                  </a:lnTo>
                  <a:cubicBezTo>
                    <a:pt x="7287" y="12752"/>
                    <a:pt x="7132" y="12740"/>
                    <a:pt x="7132" y="12847"/>
                  </a:cubicBezTo>
                  <a:close/>
                  <a:moveTo>
                    <a:pt x="7132" y="12406"/>
                  </a:moveTo>
                  <a:cubicBezTo>
                    <a:pt x="7132" y="12490"/>
                    <a:pt x="7287" y="12502"/>
                    <a:pt x="7287" y="12406"/>
                  </a:cubicBezTo>
                  <a:lnTo>
                    <a:pt x="7287" y="12252"/>
                  </a:lnTo>
                  <a:cubicBezTo>
                    <a:pt x="7287" y="12156"/>
                    <a:pt x="7132" y="12144"/>
                    <a:pt x="7132" y="12252"/>
                  </a:cubicBezTo>
                  <a:close/>
                  <a:moveTo>
                    <a:pt x="7132" y="11811"/>
                  </a:moveTo>
                  <a:cubicBezTo>
                    <a:pt x="7132" y="11894"/>
                    <a:pt x="7287" y="11906"/>
                    <a:pt x="7287" y="11811"/>
                  </a:cubicBezTo>
                  <a:lnTo>
                    <a:pt x="7287" y="11656"/>
                  </a:lnTo>
                  <a:cubicBezTo>
                    <a:pt x="7287" y="11561"/>
                    <a:pt x="7132" y="11549"/>
                    <a:pt x="7132" y="11656"/>
                  </a:cubicBezTo>
                  <a:close/>
                  <a:moveTo>
                    <a:pt x="7132" y="11216"/>
                  </a:moveTo>
                  <a:cubicBezTo>
                    <a:pt x="7132" y="11299"/>
                    <a:pt x="7287" y="11311"/>
                    <a:pt x="7287" y="11216"/>
                  </a:cubicBezTo>
                  <a:lnTo>
                    <a:pt x="7287" y="11061"/>
                  </a:lnTo>
                  <a:cubicBezTo>
                    <a:pt x="7287" y="10966"/>
                    <a:pt x="7132" y="10954"/>
                    <a:pt x="7132" y="11061"/>
                  </a:cubicBezTo>
                  <a:close/>
                  <a:moveTo>
                    <a:pt x="7132" y="10620"/>
                  </a:moveTo>
                  <a:cubicBezTo>
                    <a:pt x="7132" y="10704"/>
                    <a:pt x="7287" y="10716"/>
                    <a:pt x="7287" y="10620"/>
                  </a:cubicBezTo>
                  <a:lnTo>
                    <a:pt x="7287" y="10466"/>
                  </a:lnTo>
                  <a:cubicBezTo>
                    <a:pt x="7287" y="10370"/>
                    <a:pt x="7132" y="10359"/>
                    <a:pt x="7132" y="10466"/>
                  </a:cubicBezTo>
                  <a:close/>
                  <a:moveTo>
                    <a:pt x="7132" y="10013"/>
                  </a:moveTo>
                  <a:cubicBezTo>
                    <a:pt x="7132" y="10109"/>
                    <a:pt x="7287" y="10120"/>
                    <a:pt x="7287" y="10013"/>
                  </a:cubicBezTo>
                  <a:lnTo>
                    <a:pt x="7287" y="9870"/>
                  </a:lnTo>
                  <a:cubicBezTo>
                    <a:pt x="7287" y="9775"/>
                    <a:pt x="7132" y="9763"/>
                    <a:pt x="7132" y="9870"/>
                  </a:cubicBezTo>
                  <a:close/>
                  <a:moveTo>
                    <a:pt x="7132" y="9418"/>
                  </a:moveTo>
                  <a:cubicBezTo>
                    <a:pt x="7132" y="9513"/>
                    <a:pt x="7287" y="9525"/>
                    <a:pt x="7287" y="9418"/>
                  </a:cubicBezTo>
                  <a:lnTo>
                    <a:pt x="7287" y="9275"/>
                  </a:lnTo>
                  <a:cubicBezTo>
                    <a:pt x="7287" y="9180"/>
                    <a:pt x="7132" y="9168"/>
                    <a:pt x="7132" y="9275"/>
                  </a:cubicBezTo>
                  <a:close/>
                  <a:moveTo>
                    <a:pt x="7132" y="8823"/>
                  </a:moveTo>
                  <a:cubicBezTo>
                    <a:pt x="7132" y="8918"/>
                    <a:pt x="7287" y="8930"/>
                    <a:pt x="7287" y="8823"/>
                  </a:cubicBezTo>
                  <a:lnTo>
                    <a:pt x="7287" y="8680"/>
                  </a:lnTo>
                  <a:cubicBezTo>
                    <a:pt x="7287" y="8585"/>
                    <a:pt x="7132" y="8573"/>
                    <a:pt x="7132" y="8680"/>
                  </a:cubicBezTo>
                  <a:close/>
                  <a:moveTo>
                    <a:pt x="7132" y="8227"/>
                  </a:moveTo>
                  <a:cubicBezTo>
                    <a:pt x="7132" y="8323"/>
                    <a:pt x="7287" y="8334"/>
                    <a:pt x="7287" y="8227"/>
                  </a:cubicBezTo>
                  <a:lnTo>
                    <a:pt x="7287" y="8084"/>
                  </a:lnTo>
                  <a:cubicBezTo>
                    <a:pt x="7287" y="7989"/>
                    <a:pt x="7132" y="7977"/>
                    <a:pt x="7132" y="8084"/>
                  </a:cubicBezTo>
                  <a:close/>
                  <a:moveTo>
                    <a:pt x="7132" y="7632"/>
                  </a:moveTo>
                  <a:cubicBezTo>
                    <a:pt x="7132" y="7727"/>
                    <a:pt x="7287" y="7739"/>
                    <a:pt x="7287" y="7632"/>
                  </a:cubicBezTo>
                  <a:lnTo>
                    <a:pt x="7287" y="7489"/>
                  </a:lnTo>
                  <a:cubicBezTo>
                    <a:pt x="7287" y="7394"/>
                    <a:pt x="7132" y="7382"/>
                    <a:pt x="7132" y="7489"/>
                  </a:cubicBezTo>
                  <a:close/>
                  <a:moveTo>
                    <a:pt x="7132" y="7037"/>
                  </a:moveTo>
                  <a:cubicBezTo>
                    <a:pt x="7132" y="7132"/>
                    <a:pt x="7287" y="7144"/>
                    <a:pt x="7287" y="7037"/>
                  </a:cubicBezTo>
                  <a:lnTo>
                    <a:pt x="7287" y="6894"/>
                  </a:lnTo>
                  <a:cubicBezTo>
                    <a:pt x="7287" y="6799"/>
                    <a:pt x="7132" y="6787"/>
                    <a:pt x="7132" y="6894"/>
                  </a:cubicBezTo>
                  <a:close/>
                  <a:moveTo>
                    <a:pt x="7132" y="6441"/>
                  </a:moveTo>
                  <a:cubicBezTo>
                    <a:pt x="7132" y="6537"/>
                    <a:pt x="7287" y="6549"/>
                    <a:pt x="7287" y="6441"/>
                  </a:cubicBezTo>
                  <a:lnTo>
                    <a:pt x="7287" y="6299"/>
                  </a:lnTo>
                  <a:cubicBezTo>
                    <a:pt x="7287" y="6203"/>
                    <a:pt x="7132" y="6191"/>
                    <a:pt x="7132" y="6299"/>
                  </a:cubicBezTo>
                  <a:close/>
                  <a:moveTo>
                    <a:pt x="7132" y="5846"/>
                  </a:moveTo>
                  <a:cubicBezTo>
                    <a:pt x="7132" y="5941"/>
                    <a:pt x="7287" y="5953"/>
                    <a:pt x="7287" y="5846"/>
                  </a:cubicBezTo>
                  <a:lnTo>
                    <a:pt x="7287" y="5703"/>
                  </a:lnTo>
                  <a:cubicBezTo>
                    <a:pt x="7287" y="5608"/>
                    <a:pt x="7132" y="5596"/>
                    <a:pt x="7132" y="5703"/>
                  </a:cubicBezTo>
                  <a:close/>
                  <a:moveTo>
                    <a:pt x="7132" y="5251"/>
                  </a:moveTo>
                  <a:cubicBezTo>
                    <a:pt x="7132" y="5346"/>
                    <a:pt x="7287" y="5358"/>
                    <a:pt x="7287" y="5251"/>
                  </a:cubicBezTo>
                  <a:lnTo>
                    <a:pt x="7287" y="5108"/>
                  </a:lnTo>
                  <a:cubicBezTo>
                    <a:pt x="7287" y="5013"/>
                    <a:pt x="7132" y="5001"/>
                    <a:pt x="7132" y="5108"/>
                  </a:cubicBezTo>
                  <a:close/>
                  <a:moveTo>
                    <a:pt x="7132" y="4655"/>
                  </a:moveTo>
                  <a:cubicBezTo>
                    <a:pt x="7132" y="4751"/>
                    <a:pt x="7287" y="4763"/>
                    <a:pt x="7287" y="4655"/>
                  </a:cubicBezTo>
                  <a:lnTo>
                    <a:pt x="7287" y="4513"/>
                  </a:lnTo>
                  <a:cubicBezTo>
                    <a:pt x="7287" y="4417"/>
                    <a:pt x="7132" y="4405"/>
                    <a:pt x="7132" y="4513"/>
                  </a:cubicBezTo>
                  <a:close/>
                  <a:moveTo>
                    <a:pt x="7132" y="4084"/>
                  </a:moveTo>
                  <a:cubicBezTo>
                    <a:pt x="7132" y="4167"/>
                    <a:pt x="7287" y="4191"/>
                    <a:pt x="7287" y="4084"/>
                  </a:cubicBezTo>
                  <a:lnTo>
                    <a:pt x="7287" y="3929"/>
                  </a:lnTo>
                  <a:cubicBezTo>
                    <a:pt x="7287" y="3846"/>
                    <a:pt x="7132" y="3834"/>
                    <a:pt x="7132" y="3929"/>
                  </a:cubicBezTo>
                  <a:close/>
                  <a:moveTo>
                    <a:pt x="7132" y="3489"/>
                  </a:moveTo>
                  <a:cubicBezTo>
                    <a:pt x="7132" y="3572"/>
                    <a:pt x="7287" y="3596"/>
                    <a:pt x="7287" y="3489"/>
                  </a:cubicBezTo>
                  <a:lnTo>
                    <a:pt x="7287" y="3334"/>
                  </a:lnTo>
                  <a:cubicBezTo>
                    <a:pt x="7287" y="3251"/>
                    <a:pt x="7132" y="3239"/>
                    <a:pt x="7132" y="3334"/>
                  </a:cubicBezTo>
                  <a:close/>
                  <a:moveTo>
                    <a:pt x="7132" y="2893"/>
                  </a:moveTo>
                  <a:cubicBezTo>
                    <a:pt x="7132" y="2977"/>
                    <a:pt x="7287" y="3001"/>
                    <a:pt x="7287" y="2893"/>
                  </a:cubicBezTo>
                  <a:lnTo>
                    <a:pt x="7287" y="2739"/>
                  </a:lnTo>
                  <a:cubicBezTo>
                    <a:pt x="7287" y="2655"/>
                    <a:pt x="7132" y="2643"/>
                    <a:pt x="7132" y="2739"/>
                  </a:cubicBezTo>
                  <a:close/>
                  <a:moveTo>
                    <a:pt x="7132" y="2298"/>
                  </a:moveTo>
                  <a:cubicBezTo>
                    <a:pt x="7132" y="2381"/>
                    <a:pt x="7287" y="2405"/>
                    <a:pt x="7287" y="2298"/>
                  </a:cubicBezTo>
                  <a:lnTo>
                    <a:pt x="7287" y="2143"/>
                  </a:lnTo>
                  <a:cubicBezTo>
                    <a:pt x="7287" y="2060"/>
                    <a:pt x="7132" y="2048"/>
                    <a:pt x="7132" y="2143"/>
                  </a:cubicBezTo>
                  <a:close/>
                  <a:moveTo>
                    <a:pt x="7132" y="1703"/>
                  </a:moveTo>
                  <a:cubicBezTo>
                    <a:pt x="7132" y="1786"/>
                    <a:pt x="7287" y="1810"/>
                    <a:pt x="7287" y="1703"/>
                  </a:cubicBezTo>
                  <a:lnTo>
                    <a:pt x="7287" y="1548"/>
                  </a:lnTo>
                  <a:cubicBezTo>
                    <a:pt x="7287" y="1465"/>
                    <a:pt x="7132" y="1453"/>
                    <a:pt x="7132" y="1548"/>
                  </a:cubicBezTo>
                  <a:close/>
                  <a:moveTo>
                    <a:pt x="7132" y="1107"/>
                  </a:moveTo>
                  <a:cubicBezTo>
                    <a:pt x="7132" y="1191"/>
                    <a:pt x="7287" y="1215"/>
                    <a:pt x="7287" y="1107"/>
                  </a:cubicBezTo>
                  <a:lnTo>
                    <a:pt x="7287" y="953"/>
                  </a:lnTo>
                  <a:cubicBezTo>
                    <a:pt x="7287" y="869"/>
                    <a:pt x="7132" y="857"/>
                    <a:pt x="7132" y="953"/>
                  </a:cubicBezTo>
                  <a:close/>
                  <a:moveTo>
                    <a:pt x="7108" y="524"/>
                  </a:moveTo>
                  <a:cubicBezTo>
                    <a:pt x="7132" y="619"/>
                    <a:pt x="7263" y="584"/>
                    <a:pt x="7251" y="476"/>
                  </a:cubicBezTo>
                  <a:cubicBezTo>
                    <a:pt x="7239" y="417"/>
                    <a:pt x="7203" y="381"/>
                    <a:pt x="7180" y="322"/>
                  </a:cubicBezTo>
                  <a:cubicBezTo>
                    <a:pt x="7168" y="298"/>
                    <a:pt x="7144" y="286"/>
                    <a:pt x="7132" y="286"/>
                  </a:cubicBezTo>
                  <a:cubicBezTo>
                    <a:pt x="7072" y="274"/>
                    <a:pt x="7025" y="345"/>
                    <a:pt x="7061" y="393"/>
                  </a:cubicBezTo>
                  <a:cubicBezTo>
                    <a:pt x="7072" y="453"/>
                    <a:pt x="7084" y="488"/>
                    <a:pt x="7108" y="524"/>
                  </a:cubicBezTo>
                  <a:close/>
                  <a:moveTo>
                    <a:pt x="6739" y="179"/>
                  </a:moveTo>
                  <a:lnTo>
                    <a:pt x="6787" y="179"/>
                  </a:lnTo>
                  <a:cubicBezTo>
                    <a:pt x="6858" y="167"/>
                    <a:pt x="6858" y="60"/>
                    <a:pt x="6787" y="36"/>
                  </a:cubicBezTo>
                  <a:cubicBezTo>
                    <a:pt x="6727" y="24"/>
                    <a:pt x="6680" y="0"/>
                    <a:pt x="6632" y="0"/>
                  </a:cubicBezTo>
                  <a:cubicBezTo>
                    <a:pt x="6537" y="0"/>
                    <a:pt x="6525" y="119"/>
                    <a:pt x="6608" y="155"/>
                  </a:cubicBezTo>
                  <a:lnTo>
                    <a:pt x="6632" y="155"/>
                  </a:lnTo>
                  <a:cubicBezTo>
                    <a:pt x="6656" y="155"/>
                    <a:pt x="6715" y="167"/>
                    <a:pt x="6739" y="179"/>
                  </a:cubicBezTo>
                  <a:close/>
                  <a:moveTo>
                    <a:pt x="6787" y="36"/>
                  </a:moveTo>
                  <a:lnTo>
                    <a:pt x="6632" y="155"/>
                  </a:lnTo>
                  <a:lnTo>
                    <a:pt x="6632" y="0"/>
                  </a:lnTo>
                  <a:close/>
                  <a:moveTo>
                    <a:pt x="6179" y="155"/>
                  </a:moveTo>
                  <a:cubicBezTo>
                    <a:pt x="6263" y="155"/>
                    <a:pt x="6287" y="0"/>
                    <a:pt x="6179" y="0"/>
                  </a:cubicBezTo>
                  <a:lnTo>
                    <a:pt x="6037" y="0"/>
                  </a:lnTo>
                  <a:cubicBezTo>
                    <a:pt x="5941" y="0"/>
                    <a:pt x="5929" y="155"/>
                    <a:pt x="6037" y="155"/>
                  </a:cubicBezTo>
                  <a:close/>
                  <a:moveTo>
                    <a:pt x="5584" y="155"/>
                  </a:moveTo>
                  <a:cubicBezTo>
                    <a:pt x="5667" y="155"/>
                    <a:pt x="5691" y="0"/>
                    <a:pt x="5584" y="0"/>
                  </a:cubicBezTo>
                  <a:lnTo>
                    <a:pt x="5441" y="0"/>
                  </a:lnTo>
                  <a:cubicBezTo>
                    <a:pt x="5346" y="0"/>
                    <a:pt x="5334" y="155"/>
                    <a:pt x="5441" y="155"/>
                  </a:cubicBezTo>
                  <a:close/>
                  <a:moveTo>
                    <a:pt x="4989" y="155"/>
                  </a:moveTo>
                  <a:cubicBezTo>
                    <a:pt x="5072" y="155"/>
                    <a:pt x="5096" y="0"/>
                    <a:pt x="4989" y="0"/>
                  </a:cubicBezTo>
                  <a:lnTo>
                    <a:pt x="4846" y="0"/>
                  </a:lnTo>
                  <a:cubicBezTo>
                    <a:pt x="4751" y="0"/>
                    <a:pt x="4739" y="155"/>
                    <a:pt x="4846" y="155"/>
                  </a:cubicBezTo>
                  <a:close/>
                  <a:moveTo>
                    <a:pt x="4394" y="155"/>
                  </a:moveTo>
                  <a:cubicBezTo>
                    <a:pt x="4477" y="155"/>
                    <a:pt x="4501" y="0"/>
                    <a:pt x="4394" y="0"/>
                  </a:cubicBezTo>
                  <a:lnTo>
                    <a:pt x="4251" y="0"/>
                  </a:lnTo>
                  <a:cubicBezTo>
                    <a:pt x="4155" y="0"/>
                    <a:pt x="4143" y="155"/>
                    <a:pt x="4251" y="155"/>
                  </a:cubicBezTo>
                  <a:close/>
                  <a:moveTo>
                    <a:pt x="3798" y="155"/>
                  </a:moveTo>
                  <a:cubicBezTo>
                    <a:pt x="3882" y="155"/>
                    <a:pt x="3905" y="0"/>
                    <a:pt x="3798" y="0"/>
                  </a:cubicBezTo>
                  <a:lnTo>
                    <a:pt x="3655" y="0"/>
                  </a:lnTo>
                  <a:cubicBezTo>
                    <a:pt x="3560" y="0"/>
                    <a:pt x="3548" y="155"/>
                    <a:pt x="3655" y="155"/>
                  </a:cubicBezTo>
                  <a:close/>
                  <a:moveTo>
                    <a:pt x="3203" y="155"/>
                  </a:moveTo>
                  <a:cubicBezTo>
                    <a:pt x="3286" y="155"/>
                    <a:pt x="3310" y="0"/>
                    <a:pt x="3203" y="0"/>
                  </a:cubicBezTo>
                  <a:lnTo>
                    <a:pt x="3060" y="0"/>
                  </a:lnTo>
                  <a:cubicBezTo>
                    <a:pt x="2965" y="0"/>
                    <a:pt x="2953" y="155"/>
                    <a:pt x="3060" y="155"/>
                  </a:cubicBezTo>
                  <a:close/>
                  <a:moveTo>
                    <a:pt x="2608" y="155"/>
                  </a:moveTo>
                  <a:cubicBezTo>
                    <a:pt x="2691" y="155"/>
                    <a:pt x="2715" y="0"/>
                    <a:pt x="2608" y="0"/>
                  </a:cubicBezTo>
                  <a:lnTo>
                    <a:pt x="2465" y="0"/>
                  </a:lnTo>
                  <a:cubicBezTo>
                    <a:pt x="2369" y="0"/>
                    <a:pt x="2358" y="155"/>
                    <a:pt x="2465" y="155"/>
                  </a:cubicBezTo>
                  <a:close/>
                  <a:moveTo>
                    <a:pt x="2012" y="155"/>
                  </a:moveTo>
                  <a:cubicBezTo>
                    <a:pt x="2096" y="155"/>
                    <a:pt x="2119" y="0"/>
                    <a:pt x="2012" y="0"/>
                  </a:cubicBezTo>
                  <a:lnTo>
                    <a:pt x="1869" y="0"/>
                  </a:lnTo>
                  <a:cubicBezTo>
                    <a:pt x="1774" y="0"/>
                    <a:pt x="1762" y="155"/>
                    <a:pt x="1869" y="155"/>
                  </a:cubicBezTo>
                  <a:close/>
                  <a:moveTo>
                    <a:pt x="1417" y="155"/>
                  </a:moveTo>
                  <a:cubicBezTo>
                    <a:pt x="1500" y="155"/>
                    <a:pt x="1524" y="0"/>
                    <a:pt x="1417" y="0"/>
                  </a:cubicBezTo>
                  <a:lnTo>
                    <a:pt x="1274" y="0"/>
                  </a:lnTo>
                  <a:cubicBezTo>
                    <a:pt x="1179" y="0"/>
                    <a:pt x="1167" y="155"/>
                    <a:pt x="1274" y="1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2"/>
            <p:cNvSpPr/>
            <p:nvPr/>
          </p:nvSpPr>
          <p:spPr>
            <a:xfrm>
              <a:off x="4141875" y="1792900"/>
              <a:ext cx="106575" cy="131300"/>
            </a:xfrm>
            <a:custGeom>
              <a:avLst/>
              <a:gdLst/>
              <a:ahLst/>
              <a:cxnLst/>
              <a:rect l="l" t="t" r="r" b="b"/>
              <a:pathLst>
                <a:path w="4263" h="5252" extrusionOk="0">
                  <a:moveTo>
                    <a:pt x="774" y="799"/>
                  </a:moveTo>
                  <a:cubicBezTo>
                    <a:pt x="429" y="1144"/>
                    <a:pt x="215" y="1620"/>
                    <a:pt x="215" y="2144"/>
                  </a:cubicBezTo>
                  <a:lnTo>
                    <a:pt x="215" y="3132"/>
                  </a:lnTo>
                  <a:cubicBezTo>
                    <a:pt x="215" y="3656"/>
                    <a:pt x="417" y="4132"/>
                    <a:pt x="774" y="4478"/>
                  </a:cubicBezTo>
                  <a:cubicBezTo>
                    <a:pt x="1120" y="4823"/>
                    <a:pt x="1596" y="5049"/>
                    <a:pt x="2120" y="5049"/>
                  </a:cubicBezTo>
                  <a:cubicBezTo>
                    <a:pt x="2632" y="5049"/>
                    <a:pt x="3108" y="4835"/>
                    <a:pt x="3453" y="4478"/>
                  </a:cubicBezTo>
                  <a:cubicBezTo>
                    <a:pt x="3799" y="4132"/>
                    <a:pt x="4025" y="3656"/>
                    <a:pt x="4025" y="3132"/>
                  </a:cubicBezTo>
                  <a:lnTo>
                    <a:pt x="4025" y="2144"/>
                  </a:lnTo>
                  <a:cubicBezTo>
                    <a:pt x="4025" y="1620"/>
                    <a:pt x="3810" y="1144"/>
                    <a:pt x="3453" y="799"/>
                  </a:cubicBezTo>
                  <a:cubicBezTo>
                    <a:pt x="3108" y="453"/>
                    <a:pt x="2632" y="239"/>
                    <a:pt x="2120" y="239"/>
                  </a:cubicBezTo>
                  <a:cubicBezTo>
                    <a:pt x="1596" y="239"/>
                    <a:pt x="1120" y="453"/>
                    <a:pt x="774" y="799"/>
                  </a:cubicBezTo>
                  <a:close/>
                  <a:moveTo>
                    <a:pt x="655" y="2632"/>
                  </a:moveTo>
                  <a:cubicBezTo>
                    <a:pt x="655" y="2489"/>
                    <a:pt x="715" y="2335"/>
                    <a:pt x="822" y="2227"/>
                  </a:cubicBezTo>
                  <a:cubicBezTo>
                    <a:pt x="917" y="2132"/>
                    <a:pt x="1060" y="2073"/>
                    <a:pt x="1215" y="2073"/>
                  </a:cubicBezTo>
                  <a:cubicBezTo>
                    <a:pt x="1370" y="2073"/>
                    <a:pt x="1513" y="2120"/>
                    <a:pt x="1620" y="2227"/>
                  </a:cubicBezTo>
                  <a:cubicBezTo>
                    <a:pt x="1727" y="2335"/>
                    <a:pt x="1786" y="2465"/>
                    <a:pt x="1786" y="2632"/>
                  </a:cubicBezTo>
                  <a:cubicBezTo>
                    <a:pt x="1786" y="2799"/>
                    <a:pt x="1727" y="2930"/>
                    <a:pt x="1620" y="3037"/>
                  </a:cubicBezTo>
                  <a:cubicBezTo>
                    <a:pt x="1513" y="3132"/>
                    <a:pt x="1382" y="3204"/>
                    <a:pt x="1215" y="3204"/>
                  </a:cubicBezTo>
                  <a:cubicBezTo>
                    <a:pt x="1072" y="3204"/>
                    <a:pt x="917" y="3144"/>
                    <a:pt x="822" y="3037"/>
                  </a:cubicBezTo>
                  <a:cubicBezTo>
                    <a:pt x="715" y="2930"/>
                    <a:pt x="655" y="2799"/>
                    <a:pt x="655" y="2632"/>
                  </a:cubicBezTo>
                  <a:close/>
                  <a:moveTo>
                    <a:pt x="989" y="2394"/>
                  </a:moveTo>
                  <a:cubicBezTo>
                    <a:pt x="1048" y="2335"/>
                    <a:pt x="1132" y="2287"/>
                    <a:pt x="1215" y="2287"/>
                  </a:cubicBezTo>
                  <a:cubicBezTo>
                    <a:pt x="1310" y="2287"/>
                    <a:pt x="1394" y="2335"/>
                    <a:pt x="1453" y="2394"/>
                  </a:cubicBezTo>
                  <a:cubicBezTo>
                    <a:pt x="1513" y="2454"/>
                    <a:pt x="1560" y="2537"/>
                    <a:pt x="1560" y="2632"/>
                  </a:cubicBezTo>
                  <a:cubicBezTo>
                    <a:pt x="1560" y="2727"/>
                    <a:pt x="1513" y="2811"/>
                    <a:pt x="1453" y="2870"/>
                  </a:cubicBezTo>
                  <a:cubicBezTo>
                    <a:pt x="1394" y="2930"/>
                    <a:pt x="1310" y="2977"/>
                    <a:pt x="1215" y="2977"/>
                  </a:cubicBezTo>
                  <a:cubicBezTo>
                    <a:pt x="1132" y="2977"/>
                    <a:pt x="1036" y="2930"/>
                    <a:pt x="989" y="2870"/>
                  </a:cubicBezTo>
                  <a:cubicBezTo>
                    <a:pt x="917" y="2811"/>
                    <a:pt x="882" y="2727"/>
                    <a:pt x="882" y="2632"/>
                  </a:cubicBezTo>
                  <a:cubicBezTo>
                    <a:pt x="882" y="2537"/>
                    <a:pt x="929" y="2454"/>
                    <a:pt x="989" y="2394"/>
                  </a:cubicBezTo>
                  <a:close/>
                  <a:moveTo>
                    <a:pt x="0" y="3120"/>
                  </a:moveTo>
                  <a:lnTo>
                    <a:pt x="0" y="2132"/>
                  </a:lnTo>
                  <a:cubicBezTo>
                    <a:pt x="0" y="1549"/>
                    <a:pt x="239" y="1013"/>
                    <a:pt x="632" y="620"/>
                  </a:cubicBezTo>
                  <a:cubicBezTo>
                    <a:pt x="1013" y="239"/>
                    <a:pt x="1548" y="1"/>
                    <a:pt x="2132" y="1"/>
                  </a:cubicBezTo>
                  <a:cubicBezTo>
                    <a:pt x="2715" y="1"/>
                    <a:pt x="3251" y="239"/>
                    <a:pt x="3632" y="620"/>
                  </a:cubicBezTo>
                  <a:cubicBezTo>
                    <a:pt x="4013" y="1013"/>
                    <a:pt x="4263" y="1549"/>
                    <a:pt x="4263" y="2132"/>
                  </a:cubicBezTo>
                  <a:lnTo>
                    <a:pt x="4263" y="3120"/>
                  </a:lnTo>
                  <a:cubicBezTo>
                    <a:pt x="4263" y="3704"/>
                    <a:pt x="4025" y="4240"/>
                    <a:pt x="3632" y="4632"/>
                  </a:cubicBezTo>
                  <a:cubicBezTo>
                    <a:pt x="3251" y="5013"/>
                    <a:pt x="2703" y="5252"/>
                    <a:pt x="2132" y="5252"/>
                  </a:cubicBezTo>
                  <a:cubicBezTo>
                    <a:pt x="1548" y="5252"/>
                    <a:pt x="1013" y="5013"/>
                    <a:pt x="632" y="4632"/>
                  </a:cubicBezTo>
                  <a:cubicBezTo>
                    <a:pt x="239" y="4240"/>
                    <a:pt x="0" y="3716"/>
                    <a:pt x="0" y="312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2"/>
            <p:cNvSpPr/>
            <p:nvPr/>
          </p:nvSpPr>
          <p:spPr>
            <a:xfrm>
              <a:off x="3752850" y="1794100"/>
              <a:ext cx="37225" cy="458725"/>
            </a:xfrm>
            <a:custGeom>
              <a:avLst/>
              <a:gdLst/>
              <a:ahLst/>
              <a:cxnLst/>
              <a:rect l="l" t="t" r="r" b="b"/>
              <a:pathLst>
                <a:path w="1489" h="18349" extrusionOk="0">
                  <a:moveTo>
                    <a:pt x="738" y="1"/>
                  </a:moveTo>
                  <a:cubicBezTo>
                    <a:pt x="953" y="1"/>
                    <a:pt x="1131" y="84"/>
                    <a:pt x="1262" y="215"/>
                  </a:cubicBezTo>
                  <a:lnTo>
                    <a:pt x="1262" y="215"/>
                  </a:lnTo>
                  <a:cubicBezTo>
                    <a:pt x="1393" y="358"/>
                    <a:pt x="1488" y="536"/>
                    <a:pt x="1488" y="739"/>
                  </a:cubicBezTo>
                  <a:lnTo>
                    <a:pt x="1488" y="17622"/>
                  </a:lnTo>
                  <a:cubicBezTo>
                    <a:pt x="1488" y="17824"/>
                    <a:pt x="1393" y="18003"/>
                    <a:pt x="1262" y="18134"/>
                  </a:cubicBezTo>
                  <a:lnTo>
                    <a:pt x="1262" y="18134"/>
                  </a:lnTo>
                  <a:cubicBezTo>
                    <a:pt x="1131" y="18277"/>
                    <a:pt x="953" y="18348"/>
                    <a:pt x="738" y="18348"/>
                  </a:cubicBezTo>
                  <a:cubicBezTo>
                    <a:pt x="536" y="18348"/>
                    <a:pt x="357" y="18253"/>
                    <a:pt x="214" y="18122"/>
                  </a:cubicBezTo>
                  <a:cubicBezTo>
                    <a:pt x="83" y="17991"/>
                    <a:pt x="0" y="17812"/>
                    <a:pt x="0" y="17598"/>
                  </a:cubicBezTo>
                  <a:lnTo>
                    <a:pt x="0" y="727"/>
                  </a:lnTo>
                  <a:cubicBezTo>
                    <a:pt x="0" y="512"/>
                    <a:pt x="83" y="334"/>
                    <a:pt x="214" y="203"/>
                  </a:cubicBezTo>
                  <a:lnTo>
                    <a:pt x="214" y="203"/>
                  </a:lnTo>
                  <a:cubicBezTo>
                    <a:pt x="357" y="72"/>
                    <a:pt x="536" y="1"/>
                    <a:pt x="738" y="1"/>
                  </a:cubicBezTo>
                  <a:close/>
                  <a:moveTo>
                    <a:pt x="738" y="215"/>
                  </a:moveTo>
                  <a:cubicBezTo>
                    <a:pt x="595" y="215"/>
                    <a:pt x="476" y="274"/>
                    <a:pt x="369" y="370"/>
                  </a:cubicBezTo>
                  <a:cubicBezTo>
                    <a:pt x="274" y="453"/>
                    <a:pt x="214" y="596"/>
                    <a:pt x="214" y="739"/>
                  </a:cubicBezTo>
                  <a:lnTo>
                    <a:pt x="214" y="17622"/>
                  </a:lnTo>
                  <a:cubicBezTo>
                    <a:pt x="214" y="17765"/>
                    <a:pt x="274" y="17884"/>
                    <a:pt x="369" y="17991"/>
                  </a:cubicBezTo>
                  <a:cubicBezTo>
                    <a:pt x="452" y="18074"/>
                    <a:pt x="595" y="18134"/>
                    <a:pt x="738" y="18134"/>
                  </a:cubicBezTo>
                  <a:cubicBezTo>
                    <a:pt x="869" y="18134"/>
                    <a:pt x="1012" y="18074"/>
                    <a:pt x="1095" y="17991"/>
                  </a:cubicBezTo>
                  <a:lnTo>
                    <a:pt x="1095" y="17991"/>
                  </a:lnTo>
                  <a:cubicBezTo>
                    <a:pt x="1191" y="17896"/>
                    <a:pt x="1250" y="17765"/>
                    <a:pt x="1250" y="17622"/>
                  </a:cubicBezTo>
                  <a:lnTo>
                    <a:pt x="1250" y="727"/>
                  </a:lnTo>
                  <a:cubicBezTo>
                    <a:pt x="1250" y="572"/>
                    <a:pt x="1191" y="453"/>
                    <a:pt x="1095" y="358"/>
                  </a:cubicBezTo>
                  <a:cubicBezTo>
                    <a:pt x="1012" y="262"/>
                    <a:pt x="869" y="215"/>
                    <a:pt x="738" y="21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2"/>
            <p:cNvSpPr/>
            <p:nvPr/>
          </p:nvSpPr>
          <p:spPr>
            <a:xfrm>
              <a:off x="3148900" y="1793200"/>
              <a:ext cx="15500" cy="230725"/>
            </a:xfrm>
            <a:custGeom>
              <a:avLst/>
              <a:gdLst/>
              <a:ahLst/>
              <a:cxnLst/>
              <a:rect l="l" t="t" r="r" b="b"/>
              <a:pathLst>
                <a:path w="620" h="9229" extrusionOk="0">
                  <a:moveTo>
                    <a:pt x="0" y="1"/>
                  </a:moveTo>
                  <a:lnTo>
                    <a:pt x="619" y="1"/>
                  </a:lnTo>
                  <a:lnTo>
                    <a:pt x="619" y="9228"/>
                  </a:lnTo>
                  <a:lnTo>
                    <a:pt x="0" y="922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2"/>
            <p:cNvSpPr/>
            <p:nvPr/>
          </p:nvSpPr>
          <p:spPr>
            <a:xfrm>
              <a:off x="3178650" y="1793200"/>
              <a:ext cx="15500" cy="230725"/>
            </a:xfrm>
            <a:custGeom>
              <a:avLst/>
              <a:gdLst/>
              <a:ahLst/>
              <a:cxnLst/>
              <a:rect l="l" t="t" r="r" b="b"/>
              <a:pathLst>
                <a:path w="620" h="9229" extrusionOk="0">
                  <a:moveTo>
                    <a:pt x="1" y="1"/>
                  </a:moveTo>
                  <a:lnTo>
                    <a:pt x="620" y="1"/>
                  </a:lnTo>
                  <a:lnTo>
                    <a:pt x="620" y="9228"/>
                  </a:lnTo>
                  <a:lnTo>
                    <a:pt x="1" y="922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2"/>
            <p:cNvSpPr/>
            <p:nvPr/>
          </p:nvSpPr>
          <p:spPr>
            <a:xfrm>
              <a:off x="4558900" y="2492100"/>
              <a:ext cx="292600" cy="422400"/>
            </a:xfrm>
            <a:custGeom>
              <a:avLst/>
              <a:gdLst/>
              <a:ahLst/>
              <a:cxnLst/>
              <a:rect l="l" t="t" r="r" b="b"/>
              <a:pathLst>
                <a:path w="11704" h="16896" extrusionOk="0">
                  <a:moveTo>
                    <a:pt x="10751" y="16896"/>
                  </a:moveTo>
                  <a:lnTo>
                    <a:pt x="953" y="16896"/>
                  </a:lnTo>
                  <a:cubicBezTo>
                    <a:pt x="703" y="16896"/>
                    <a:pt x="464" y="16800"/>
                    <a:pt x="286" y="16622"/>
                  </a:cubicBezTo>
                  <a:cubicBezTo>
                    <a:pt x="119" y="16455"/>
                    <a:pt x="0" y="16217"/>
                    <a:pt x="0" y="15967"/>
                  </a:cubicBezTo>
                  <a:lnTo>
                    <a:pt x="0" y="929"/>
                  </a:lnTo>
                  <a:cubicBezTo>
                    <a:pt x="0" y="679"/>
                    <a:pt x="107" y="441"/>
                    <a:pt x="286" y="274"/>
                  </a:cubicBezTo>
                  <a:cubicBezTo>
                    <a:pt x="453" y="120"/>
                    <a:pt x="691" y="1"/>
                    <a:pt x="953" y="1"/>
                  </a:cubicBezTo>
                  <a:lnTo>
                    <a:pt x="10751" y="1"/>
                  </a:lnTo>
                  <a:cubicBezTo>
                    <a:pt x="11002" y="1"/>
                    <a:pt x="11240" y="96"/>
                    <a:pt x="11418" y="274"/>
                  </a:cubicBezTo>
                  <a:cubicBezTo>
                    <a:pt x="11585" y="441"/>
                    <a:pt x="11704" y="679"/>
                    <a:pt x="11704" y="929"/>
                  </a:cubicBezTo>
                  <a:lnTo>
                    <a:pt x="11704" y="15967"/>
                  </a:lnTo>
                  <a:cubicBezTo>
                    <a:pt x="11704" y="16217"/>
                    <a:pt x="11597" y="16455"/>
                    <a:pt x="11418" y="16622"/>
                  </a:cubicBezTo>
                  <a:cubicBezTo>
                    <a:pt x="11240" y="16800"/>
                    <a:pt x="11002" y="16896"/>
                    <a:pt x="10751" y="16896"/>
                  </a:cubicBezTo>
                  <a:close/>
                  <a:moveTo>
                    <a:pt x="953" y="16681"/>
                  </a:moveTo>
                  <a:lnTo>
                    <a:pt x="10751" y="16681"/>
                  </a:lnTo>
                  <a:cubicBezTo>
                    <a:pt x="10942" y="16681"/>
                    <a:pt x="11121" y="16598"/>
                    <a:pt x="11252" y="16467"/>
                  </a:cubicBezTo>
                  <a:cubicBezTo>
                    <a:pt x="11394" y="16336"/>
                    <a:pt x="11466" y="16157"/>
                    <a:pt x="11466" y="15967"/>
                  </a:cubicBezTo>
                  <a:lnTo>
                    <a:pt x="11466" y="929"/>
                  </a:lnTo>
                  <a:cubicBezTo>
                    <a:pt x="11466" y="739"/>
                    <a:pt x="11394" y="560"/>
                    <a:pt x="11252" y="429"/>
                  </a:cubicBezTo>
                  <a:cubicBezTo>
                    <a:pt x="11121" y="298"/>
                    <a:pt x="10942" y="215"/>
                    <a:pt x="10751" y="215"/>
                  </a:cubicBezTo>
                  <a:lnTo>
                    <a:pt x="953" y="215"/>
                  </a:lnTo>
                  <a:cubicBezTo>
                    <a:pt x="762" y="215"/>
                    <a:pt x="584" y="298"/>
                    <a:pt x="453" y="429"/>
                  </a:cubicBezTo>
                  <a:cubicBezTo>
                    <a:pt x="310" y="560"/>
                    <a:pt x="238" y="739"/>
                    <a:pt x="238" y="929"/>
                  </a:cubicBezTo>
                  <a:lnTo>
                    <a:pt x="238" y="15967"/>
                  </a:lnTo>
                  <a:cubicBezTo>
                    <a:pt x="238" y="16157"/>
                    <a:pt x="310" y="16336"/>
                    <a:pt x="453" y="16467"/>
                  </a:cubicBezTo>
                  <a:cubicBezTo>
                    <a:pt x="572" y="16598"/>
                    <a:pt x="750" y="16681"/>
                    <a:pt x="953" y="1668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2"/>
            <p:cNvSpPr/>
            <p:nvPr/>
          </p:nvSpPr>
          <p:spPr>
            <a:xfrm>
              <a:off x="4711300" y="2511750"/>
              <a:ext cx="123850" cy="81575"/>
            </a:xfrm>
            <a:custGeom>
              <a:avLst/>
              <a:gdLst/>
              <a:ahLst/>
              <a:cxnLst/>
              <a:rect l="l" t="t" r="r" b="b"/>
              <a:pathLst>
                <a:path w="4954" h="3263" extrusionOk="0">
                  <a:moveTo>
                    <a:pt x="4191" y="3263"/>
                  </a:moveTo>
                  <a:lnTo>
                    <a:pt x="750" y="3263"/>
                  </a:lnTo>
                  <a:cubicBezTo>
                    <a:pt x="548" y="3263"/>
                    <a:pt x="357" y="3167"/>
                    <a:pt x="214" y="3037"/>
                  </a:cubicBezTo>
                  <a:lnTo>
                    <a:pt x="214" y="3037"/>
                  </a:lnTo>
                  <a:cubicBezTo>
                    <a:pt x="83" y="2906"/>
                    <a:pt x="0" y="2703"/>
                    <a:pt x="0" y="2501"/>
                  </a:cubicBezTo>
                  <a:lnTo>
                    <a:pt x="0" y="762"/>
                  </a:lnTo>
                  <a:cubicBezTo>
                    <a:pt x="0" y="548"/>
                    <a:pt x="83" y="358"/>
                    <a:pt x="214" y="215"/>
                  </a:cubicBezTo>
                  <a:lnTo>
                    <a:pt x="214" y="215"/>
                  </a:lnTo>
                  <a:cubicBezTo>
                    <a:pt x="357" y="84"/>
                    <a:pt x="548" y="0"/>
                    <a:pt x="750" y="0"/>
                  </a:cubicBezTo>
                  <a:lnTo>
                    <a:pt x="4191" y="0"/>
                  </a:lnTo>
                  <a:cubicBezTo>
                    <a:pt x="4405" y="0"/>
                    <a:pt x="4596" y="84"/>
                    <a:pt x="4727" y="215"/>
                  </a:cubicBezTo>
                  <a:cubicBezTo>
                    <a:pt x="4858" y="358"/>
                    <a:pt x="4953" y="548"/>
                    <a:pt x="4953" y="762"/>
                  </a:cubicBezTo>
                  <a:lnTo>
                    <a:pt x="4953" y="2501"/>
                  </a:lnTo>
                  <a:cubicBezTo>
                    <a:pt x="4953" y="2703"/>
                    <a:pt x="4858" y="2894"/>
                    <a:pt x="4727" y="3037"/>
                  </a:cubicBezTo>
                  <a:cubicBezTo>
                    <a:pt x="4596" y="3167"/>
                    <a:pt x="4405" y="3263"/>
                    <a:pt x="4191" y="3263"/>
                  </a:cubicBezTo>
                  <a:close/>
                  <a:moveTo>
                    <a:pt x="738" y="3037"/>
                  </a:moveTo>
                  <a:lnTo>
                    <a:pt x="4179" y="3037"/>
                  </a:lnTo>
                  <a:cubicBezTo>
                    <a:pt x="4322" y="3037"/>
                    <a:pt x="4465" y="2977"/>
                    <a:pt x="4560" y="2870"/>
                  </a:cubicBezTo>
                  <a:cubicBezTo>
                    <a:pt x="4667" y="2763"/>
                    <a:pt x="4727" y="2632"/>
                    <a:pt x="4727" y="2477"/>
                  </a:cubicBezTo>
                  <a:lnTo>
                    <a:pt x="4727" y="739"/>
                  </a:lnTo>
                  <a:cubicBezTo>
                    <a:pt x="4727" y="596"/>
                    <a:pt x="4667" y="465"/>
                    <a:pt x="4560" y="358"/>
                  </a:cubicBezTo>
                  <a:lnTo>
                    <a:pt x="4560" y="358"/>
                  </a:lnTo>
                  <a:cubicBezTo>
                    <a:pt x="4453" y="250"/>
                    <a:pt x="4322" y="191"/>
                    <a:pt x="4179" y="191"/>
                  </a:cubicBezTo>
                  <a:lnTo>
                    <a:pt x="738" y="191"/>
                  </a:lnTo>
                  <a:cubicBezTo>
                    <a:pt x="595" y="191"/>
                    <a:pt x="453" y="250"/>
                    <a:pt x="357" y="358"/>
                  </a:cubicBezTo>
                  <a:lnTo>
                    <a:pt x="357" y="358"/>
                  </a:lnTo>
                  <a:cubicBezTo>
                    <a:pt x="250" y="453"/>
                    <a:pt x="191" y="596"/>
                    <a:pt x="191" y="739"/>
                  </a:cubicBezTo>
                  <a:lnTo>
                    <a:pt x="191" y="2477"/>
                  </a:lnTo>
                  <a:cubicBezTo>
                    <a:pt x="191" y="2632"/>
                    <a:pt x="250" y="2763"/>
                    <a:pt x="334" y="2858"/>
                  </a:cubicBezTo>
                  <a:lnTo>
                    <a:pt x="334" y="2858"/>
                  </a:lnTo>
                  <a:cubicBezTo>
                    <a:pt x="476" y="2977"/>
                    <a:pt x="607" y="3037"/>
                    <a:pt x="738" y="303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2"/>
            <p:cNvSpPr/>
            <p:nvPr/>
          </p:nvSpPr>
          <p:spPr>
            <a:xfrm>
              <a:off x="4575250" y="2511750"/>
              <a:ext cx="124150" cy="81575"/>
            </a:xfrm>
            <a:custGeom>
              <a:avLst/>
              <a:gdLst/>
              <a:ahLst/>
              <a:cxnLst/>
              <a:rect l="l" t="t" r="r" b="b"/>
              <a:pathLst>
                <a:path w="4966" h="3263" extrusionOk="0">
                  <a:moveTo>
                    <a:pt x="4204" y="3263"/>
                  </a:moveTo>
                  <a:lnTo>
                    <a:pt x="763" y="3263"/>
                  </a:lnTo>
                  <a:cubicBezTo>
                    <a:pt x="561" y="3263"/>
                    <a:pt x="358" y="3167"/>
                    <a:pt x="227" y="3037"/>
                  </a:cubicBezTo>
                  <a:lnTo>
                    <a:pt x="227" y="3037"/>
                  </a:lnTo>
                  <a:cubicBezTo>
                    <a:pt x="96" y="2906"/>
                    <a:pt x="1" y="2703"/>
                    <a:pt x="1" y="2501"/>
                  </a:cubicBezTo>
                  <a:lnTo>
                    <a:pt x="1" y="762"/>
                  </a:lnTo>
                  <a:cubicBezTo>
                    <a:pt x="1" y="548"/>
                    <a:pt x="96" y="358"/>
                    <a:pt x="227" y="215"/>
                  </a:cubicBezTo>
                  <a:lnTo>
                    <a:pt x="227" y="215"/>
                  </a:lnTo>
                  <a:cubicBezTo>
                    <a:pt x="358" y="84"/>
                    <a:pt x="561" y="0"/>
                    <a:pt x="763" y="0"/>
                  </a:cubicBezTo>
                  <a:lnTo>
                    <a:pt x="4204" y="0"/>
                  </a:lnTo>
                  <a:cubicBezTo>
                    <a:pt x="4406" y="0"/>
                    <a:pt x="4609" y="84"/>
                    <a:pt x="4740" y="215"/>
                  </a:cubicBezTo>
                  <a:cubicBezTo>
                    <a:pt x="4871" y="358"/>
                    <a:pt x="4966" y="548"/>
                    <a:pt x="4966" y="762"/>
                  </a:cubicBezTo>
                  <a:lnTo>
                    <a:pt x="4966" y="2501"/>
                  </a:lnTo>
                  <a:cubicBezTo>
                    <a:pt x="4966" y="2703"/>
                    <a:pt x="4871" y="2894"/>
                    <a:pt x="4740" y="3037"/>
                  </a:cubicBezTo>
                  <a:cubicBezTo>
                    <a:pt x="4597" y="3167"/>
                    <a:pt x="4406" y="3263"/>
                    <a:pt x="4204" y="3263"/>
                  </a:cubicBezTo>
                  <a:close/>
                  <a:moveTo>
                    <a:pt x="763" y="3037"/>
                  </a:moveTo>
                  <a:lnTo>
                    <a:pt x="4204" y="3037"/>
                  </a:lnTo>
                  <a:cubicBezTo>
                    <a:pt x="4347" y="3037"/>
                    <a:pt x="4490" y="2977"/>
                    <a:pt x="4585" y="2870"/>
                  </a:cubicBezTo>
                  <a:cubicBezTo>
                    <a:pt x="4692" y="2763"/>
                    <a:pt x="4752" y="2632"/>
                    <a:pt x="4752" y="2477"/>
                  </a:cubicBezTo>
                  <a:lnTo>
                    <a:pt x="4752" y="739"/>
                  </a:lnTo>
                  <a:cubicBezTo>
                    <a:pt x="4752" y="596"/>
                    <a:pt x="4692" y="465"/>
                    <a:pt x="4585" y="358"/>
                  </a:cubicBezTo>
                  <a:lnTo>
                    <a:pt x="4585" y="358"/>
                  </a:lnTo>
                  <a:cubicBezTo>
                    <a:pt x="4478" y="250"/>
                    <a:pt x="4347" y="191"/>
                    <a:pt x="4204" y="191"/>
                  </a:cubicBezTo>
                  <a:lnTo>
                    <a:pt x="763" y="191"/>
                  </a:lnTo>
                  <a:cubicBezTo>
                    <a:pt x="620" y="191"/>
                    <a:pt x="477" y="250"/>
                    <a:pt x="394" y="358"/>
                  </a:cubicBezTo>
                  <a:lnTo>
                    <a:pt x="394" y="358"/>
                  </a:lnTo>
                  <a:cubicBezTo>
                    <a:pt x="287" y="453"/>
                    <a:pt x="227" y="596"/>
                    <a:pt x="227" y="739"/>
                  </a:cubicBezTo>
                  <a:lnTo>
                    <a:pt x="227" y="2477"/>
                  </a:lnTo>
                  <a:cubicBezTo>
                    <a:pt x="227" y="2632"/>
                    <a:pt x="287" y="2763"/>
                    <a:pt x="382" y="2858"/>
                  </a:cubicBezTo>
                  <a:lnTo>
                    <a:pt x="382" y="2858"/>
                  </a:lnTo>
                  <a:cubicBezTo>
                    <a:pt x="477" y="2977"/>
                    <a:pt x="620" y="3037"/>
                    <a:pt x="763" y="3037"/>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2"/>
            <p:cNvSpPr/>
            <p:nvPr/>
          </p:nvSpPr>
          <p:spPr>
            <a:xfrm>
              <a:off x="4560075" y="2607300"/>
              <a:ext cx="289950" cy="3900"/>
            </a:xfrm>
            <a:custGeom>
              <a:avLst/>
              <a:gdLst/>
              <a:ahLst/>
              <a:cxnLst/>
              <a:rect l="l" t="t" r="r" b="b"/>
              <a:pathLst>
                <a:path w="11598" h="156" extrusionOk="0">
                  <a:moveTo>
                    <a:pt x="11526" y="0"/>
                  </a:moveTo>
                  <a:cubicBezTo>
                    <a:pt x="11562" y="0"/>
                    <a:pt x="11597" y="36"/>
                    <a:pt x="11597" y="72"/>
                  </a:cubicBezTo>
                  <a:cubicBezTo>
                    <a:pt x="11597" y="119"/>
                    <a:pt x="11562" y="155"/>
                    <a:pt x="11526" y="155"/>
                  </a:cubicBezTo>
                  <a:lnTo>
                    <a:pt x="72" y="155"/>
                  </a:lnTo>
                  <a:cubicBezTo>
                    <a:pt x="36" y="155"/>
                    <a:pt x="1" y="119"/>
                    <a:pt x="1" y="72"/>
                  </a:cubicBezTo>
                  <a:cubicBezTo>
                    <a:pt x="1" y="36"/>
                    <a:pt x="36" y="0"/>
                    <a:pt x="72"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2"/>
            <p:cNvSpPr/>
            <p:nvPr/>
          </p:nvSpPr>
          <p:spPr>
            <a:xfrm>
              <a:off x="4560075" y="2624850"/>
              <a:ext cx="289950" cy="3600"/>
            </a:xfrm>
            <a:custGeom>
              <a:avLst/>
              <a:gdLst/>
              <a:ahLst/>
              <a:cxnLst/>
              <a:rect l="l" t="t" r="r" b="b"/>
              <a:pathLst>
                <a:path w="11598" h="144" extrusionOk="0">
                  <a:moveTo>
                    <a:pt x="11526" y="1"/>
                  </a:moveTo>
                  <a:cubicBezTo>
                    <a:pt x="11562" y="1"/>
                    <a:pt x="11597" y="25"/>
                    <a:pt x="11597" y="72"/>
                  </a:cubicBezTo>
                  <a:cubicBezTo>
                    <a:pt x="11597" y="120"/>
                    <a:pt x="11562" y="144"/>
                    <a:pt x="11526" y="144"/>
                  </a:cubicBezTo>
                  <a:lnTo>
                    <a:pt x="72" y="144"/>
                  </a:lnTo>
                  <a:cubicBezTo>
                    <a:pt x="36" y="144"/>
                    <a:pt x="1" y="120"/>
                    <a:pt x="1" y="72"/>
                  </a:cubicBezTo>
                  <a:cubicBezTo>
                    <a:pt x="1" y="25"/>
                    <a:pt x="36" y="1"/>
                    <a:pt x="7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2"/>
            <p:cNvSpPr/>
            <p:nvPr/>
          </p:nvSpPr>
          <p:spPr>
            <a:xfrm>
              <a:off x="4314225" y="2492400"/>
              <a:ext cx="99125" cy="377750"/>
            </a:xfrm>
            <a:custGeom>
              <a:avLst/>
              <a:gdLst/>
              <a:ahLst/>
              <a:cxnLst/>
              <a:rect l="l" t="t" r="r" b="b"/>
              <a:pathLst>
                <a:path w="3965" h="15110" extrusionOk="0">
                  <a:moveTo>
                    <a:pt x="0" y="14538"/>
                  </a:moveTo>
                  <a:lnTo>
                    <a:pt x="0" y="560"/>
                  </a:lnTo>
                  <a:cubicBezTo>
                    <a:pt x="0" y="405"/>
                    <a:pt x="60" y="262"/>
                    <a:pt x="155" y="167"/>
                  </a:cubicBezTo>
                  <a:cubicBezTo>
                    <a:pt x="262" y="60"/>
                    <a:pt x="417" y="1"/>
                    <a:pt x="560" y="1"/>
                  </a:cubicBezTo>
                  <a:lnTo>
                    <a:pt x="3405" y="1"/>
                  </a:lnTo>
                  <a:cubicBezTo>
                    <a:pt x="3572" y="1"/>
                    <a:pt x="3703" y="60"/>
                    <a:pt x="3810" y="167"/>
                  </a:cubicBezTo>
                  <a:cubicBezTo>
                    <a:pt x="3917" y="262"/>
                    <a:pt x="3965" y="417"/>
                    <a:pt x="3965" y="560"/>
                  </a:cubicBezTo>
                  <a:lnTo>
                    <a:pt x="3965" y="14538"/>
                  </a:lnTo>
                  <a:cubicBezTo>
                    <a:pt x="3965" y="14705"/>
                    <a:pt x="3905" y="14836"/>
                    <a:pt x="3810" y="14943"/>
                  </a:cubicBezTo>
                  <a:cubicBezTo>
                    <a:pt x="3703" y="15050"/>
                    <a:pt x="3548" y="15110"/>
                    <a:pt x="3405" y="15110"/>
                  </a:cubicBezTo>
                  <a:lnTo>
                    <a:pt x="560" y="15110"/>
                  </a:lnTo>
                  <a:cubicBezTo>
                    <a:pt x="405" y="15110"/>
                    <a:pt x="262" y="15050"/>
                    <a:pt x="155" y="14943"/>
                  </a:cubicBezTo>
                  <a:cubicBezTo>
                    <a:pt x="60" y="14836"/>
                    <a:pt x="0" y="14705"/>
                    <a:pt x="0" y="14538"/>
                  </a:cubicBezTo>
                  <a:close/>
                  <a:moveTo>
                    <a:pt x="226" y="560"/>
                  </a:moveTo>
                  <a:lnTo>
                    <a:pt x="226" y="14538"/>
                  </a:lnTo>
                  <a:cubicBezTo>
                    <a:pt x="226" y="14645"/>
                    <a:pt x="262" y="14729"/>
                    <a:pt x="322" y="14788"/>
                  </a:cubicBezTo>
                  <a:cubicBezTo>
                    <a:pt x="381" y="14848"/>
                    <a:pt x="476" y="14895"/>
                    <a:pt x="584" y="14895"/>
                  </a:cubicBezTo>
                  <a:lnTo>
                    <a:pt x="3417" y="14895"/>
                  </a:lnTo>
                  <a:cubicBezTo>
                    <a:pt x="3524" y="14895"/>
                    <a:pt x="3620" y="14848"/>
                    <a:pt x="3679" y="14788"/>
                  </a:cubicBezTo>
                  <a:cubicBezTo>
                    <a:pt x="3739" y="14729"/>
                    <a:pt x="3774" y="14645"/>
                    <a:pt x="3774" y="14538"/>
                  </a:cubicBezTo>
                  <a:lnTo>
                    <a:pt x="3774" y="560"/>
                  </a:lnTo>
                  <a:cubicBezTo>
                    <a:pt x="3774" y="465"/>
                    <a:pt x="3739" y="370"/>
                    <a:pt x="3679" y="310"/>
                  </a:cubicBezTo>
                  <a:cubicBezTo>
                    <a:pt x="3620" y="251"/>
                    <a:pt x="3524" y="203"/>
                    <a:pt x="3417" y="203"/>
                  </a:cubicBezTo>
                  <a:lnTo>
                    <a:pt x="584" y="203"/>
                  </a:lnTo>
                  <a:cubicBezTo>
                    <a:pt x="476" y="203"/>
                    <a:pt x="381" y="251"/>
                    <a:pt x="322" y="310"/>
                  </a:cubicBezTo>
                  <a:cubicBezTo>
                    <a:pt x="262" y="382"/>
                    <a:pt x="226" y="477"/>
                    <a:pt x="226"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2"/>
            <p:cNvSpPr/>
            <p:nvPr/>
          </p:nvSpPr>
          <p:spPr>
            <a:xfrm>
              <a:off x="4329700" y="2522750"/>
              <a:ext cx="69375" cy="140825"/>
            </a:xfrm>
            <a:custGeom>
              <a:avLst/>
              <a:gdLst/>
              <a:ahLst/>
              <a:cxnLst/>
              <a:rect l="l" t="t" r="r" b="b"/>
              <a:pathLst>
                <a:path w="2775" h="5633" extrusionOk="0">
                  <a:moveTo>
                    <a:pt x="0" y="4692"/>
                  </a:moveTo>
                  <a:lnTo>
                    <a:pt x="0" y="942"/>
                  </a:lnTo>
                  <a:cubicBezTo>
                    <a:pt x="0" y="692"/>
                    <a:pt x="107" y="453"/>
                    <a:pt x="286" y="275"/>
                  </a:cubicBezTo>
                  <a:cubicBezTo>
                    <a:pt x="453" y="108"/>
                    <a:pt x="691" y="1"/>
                    <a:pt x="953" y="1"/>
                  </a:cubicBezTo>
                  <a:lnTo>
                    <a:pt x="1822" y="1"/>
                  </a:lnTo>
                  <a:cubicBezTo>
                    <a:pt x="2072" y="1"/>
                    <a:pt x="2310" y="108"/>
                    <a:pt x="2489" y="275"/>
                  </a:cubicBezTo>
                  <a:cubicBezTo>
                    <a:pt x="2655" y="441"/>
                    <a:pt x="2774" y="680"/>
                    <a:pt x="2774" y="942"/>
                  </a:cubicBezTo>
                  <a:lnTo>
                    <a:pt x="2774" y="4692"/>
                  </a:lnTo>
                  <a:cubicBezTo>
                    <a:pt x="2774" y="4942"/>
                    <a:pt x="2667" y="5180"/>
                    <a:pt x="2489" y="5347"/>
                  </a:cubicBezTo>
                  <a:cubicBezTo>
                    <a:pt x="2322" y="5514"/>
                    <a:pt x="2084" y="5633"/>
                    <a:pt x="1822" y="5633"/>
                  </a:cubicBezTo>
                  <a:lnTo>
                    <a:pt x="953" y="5633"/>
                  </a:lnTo>
                  <a:cubicBezTo>
                    <a:pt x="703" y="5633"/>
                    <a:pt x="465" y="5525"/>
                    <a:pt x="286" y="5347"/>
                  </a:cubicBezTo>
                  <a:cubicBezTo>
                    <a:pt x="107" y="5180"/>
                    <a:pt x="0" y="4942"/>
                    <a:pt x="0" y="4692"/>
                  </a:cubicBezTo>
                  <a:close/>
                  <a:moveTo>
                    <a:pt x="227" y="942"/>
                  </a:moveTo>
                  <a:lnTo>
                    <a:pt x="227" y="4692"/>
                  </a:lnTo>
                  <a:cubicBezTo>
                    <a:pt x="227" y="4883"/>
                    <a:pt x="298" y="5061"/>
                    <a:pt x="441" y="5204"/>
                  </a:cubicBezTo>
                  <a:cubicBezTo>
                    <a:pt x="572" y="5335"/>
                    <a:pt x="750" y="5406"/>
                    <a:pt x="941" y="5406"/>
                  </a:cubicBezTo>
                  <a:lnTo>
                    <a:pt x="1810" y="5406"/>
                  </a:lnTo>
                  <a:cubicBezTo>
                    <a:pt x="2001" y="5406"/>
                    <a:pt x="2179" y="5335"/>
                    <a:pt x="2310" y="5204"/>
                  </a:cubicBezTo>
                  <a:cubicBezTo>
                    <a:pt x="2441" y="5061"/>
                    <a:pt x="2524" y="4883"/>
                    <a:pt x="2524" y="4692"/>
                  </a:cubicBezTo>
                  <a:lnTo>
                    <a:pt x="2524" y="942"/>
                  </a:lnTo>
                  <a:cubicBezTo>
                    <a:pt x="2524" y="751"/>
                    <a:pt x="2441" y="572"/>
                    <a:pt x="2310" y="441"/>
                  </a:cubicBezTo>
                  <a:cubicBezTo>
                    <a:pt x="2179" y="299"/>
                    <a:pt x="2001" y="227"/>
                    <a:pt x="1810" y="227"/>
                  </a:cubicBezTo>
                  <a:lnTo>
                    <a:pt x="941" y="227"/>
                  </a:lnTo>
                  <a:cubicBezTo>
                    <a:pt x="750" y="227"/>
                    <a:pt x="572" y="299"/>
                    <a:pt x="441" y="441"/>
                  </a:cubicBezTo>
                  <a:cubicBezTo>
                    <a:pt x="322" y="572"/>
                    <a:pt x="227" y="751"/>
                    <a:pt x="227" y="94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2"/>
            <p:cNvSpPr/>
            <p:nvPr/>
          </p:nvSpPr>
          <p:spPr>
            <a:xfrm>
              <a:off x="4329700" y="2698975"/>
              <a:ext cx="69375" cy="140825"/>
            </a:xfrm>
            <a:custGeom>
              <a:avLst/>
              <a:gdLst/>
              <a:ahLst/>
              <a:cxnLst/>
              <a:rect l="l" t="t" r="r" b="b"/>
              <a:pathLst>
                <a:path w="2775" h="5633" extrusionOk="0">
                  <a:moveTo>
                    <a:pt x="0" y="4703"/>
                  </a:moveTo>
                  <a:lnTo>
                    <a:pt x="0" y="953"/>
                  </a:lnTo>
                  <a:cubicBezTo>
                    <a:pt x="0" y="691"/>
                    <a:pt x="107" y="453"/>
                    <a:pt x="286" y="274"/>
                  </a:cubicBezTo>
                  <a:cubicBezTo>
                    <a:pt x="453" y="120"/>
                    <a:pt x="691" y="0"/>
                    <a:pt x="953" y="0"/>
                  </a:cubicBezTo>
                  <a:lnTo>
                    <a:pt x="1822" y="0"/>
                  </a:lnTo>
                  <a:cubicBezTo>
                    <a:pt x="2072" y="0"/>
                    <a:pt x="2310" y="96"/>
                    <a:pt x="2489" y="274"/>
                  </a:cubicBezTo>
                  <a:cubicBezTo>
                    <a:pt x="2655" y="441"/>
                    <a:pt x="2774" y="679"/>
                    <a:pt x="2774" y="953"/>
                  </a:cubicBezTo>
                  <a:lnTo>
                    <a:pt x="2774" y="4703"/>
                  </a:lnTo>
                  <a:cubicBezTo>
                    <a:pt x="2774" y="4953"/>
                    <a:pt x="2667" y="5192"/>
                    <a:pt x="2489" y="5346"/>
                  </a:cubicBezTo>
                  <a:cubicBezTo>
                    <a:pt x="2322" y="5513"/>
                    <a:pt x="2084" y="5632"/>
                    <a:pt x="1822" y="5632"/>
                  </a:cubicBezTo>
                  <a:lnTo>
                    <a:pt x="953" y="5632"/>
                  </a:lnTo>
                  <a:cubicBezTo>
                    <a:pt x="703" y="5632"/>
                    <a:pt x="465" y="5525"/>
                    <a:pt x="286" y="5346"/>
                  </a:cubicBezTo>
                  <a:cubicBezTo>
                    <a:pt x="107" y="5192"/>
                    <a:pt x="0" y="4953"/>
                    <a:pt x="0" y="4703"/>
                  </a:cubicBezTo>
                  <a:close/>
                  <a:moveTo>
                    <a:pt x="227" y="929"/>
                  </a:moveTo>
                  <a:lnTo>
                    <a:pt x="227" y="4680"/>
                  </a:lnTo>
                  <a:cubicBezTo>
                    <a:pt x="227" y="4882"/>
                    <a:pt x="298" y="5061"/>
                    <a:pt x="441" y="5192"/>
                  </a:cubicBezTo>
                  <a:cubicBezTo>
                    <a:pt x="572" y="5323"/>
                    <a:pt x="750" y="5394"/>
                    <a:pt x="941" y="5394"/>
                  </a:cubicBezTo>
                  <a:lnTo>
                    <a:pt x="1810" y="5394"/>
                  </a:lnTo>
                  <a:cubicBezTo>
                    <a:pt x="2001" y="5394"/>
                    <a:pt x="2179" y="5323"/>
                    <a:pt x="2310" y="5192"/>
                  </a:cubicBezTo>
                  <a:cubicBezTo>
                    <a:pt x="2441" y="5061"/>
                    <a:pt x="2524" y="4882"/>
                    <a:pt x="2524" y="4680"/>
                  </a:cubicBezTo>
                  <a:lnTo>
                    <a:pt x="2524" y="929"/>
                  </a:lnTo>
                  <a:cubicBezTo>
                    <a:pt x="2524" y="739"/>
                    <a:pt x="2441" y="560"/>
                    <a:pt x="2310" y="429"/>
                  </a:cubicBezTo>
                  <a:cubicBezTo>
                    <a:pt x="2179" y="298"/>
                    <a:pt x="2001" y="215"/>
                    <a:pt x="1810" y="215"/>
                  </a:cubicBezTo>
                  <a:lnTo>
                    <a:pt x="941" y="215"/>
                  </a:lnTo>
                  <a:cubicBezTo>
                    <a:pt x="750" y="215"/>
                    <a:pt x="572" y="298"/>
                    <a:pt x="441" y="429"/>
                  </a:cubicBezTo>
                  <a:cubicBezTo>
                    <a:pt x="322" y="560"/>
                    <a:pt x="227" y="739"/>
                    <a:pt x="227" y="92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2"/>
            <p:cNvSpPr/>
            <p:nvPr/>
          </p:nvSpPr>
          <p:spPr>
            <a:xfrm>
              <a:off x="4587175" y="3113600"/>
              <a:ext cx="237250" cy="180700"/>
            </a:xfrm>
            <a:custGeom>
              <a:avLst/>
              <a:gdLst/>
              <a:ahLst/>
              <a:cxnLst/>
              <a:rect l="l" t="t" r="r" b="b"/>
              <a:pathLst>
                <a:path w="9490" h="7228" extrusionOk="0">
                  <a:moveTo>
                    <a:pt x="0" y="1644"/>
                  </a:moveTo>
                  <a:lnTo>
                    <a:pt x="0" y="1227"/>
                  </a:lnTo>
                  <a:cubicBezTo>
                    <a:pt x="0" y="882"/>
                    <a:pt x="143" y="584"/>
                    <a:pt x="357" y="358"/>
                  </a:cubicBezTo>
                  <a:cubicBezTo>
                    <a:pt x="584" y="144"/>
                    <a:pt x="893" y="1"/>
                    <a:pt x="1227" y="1"/>
                  </a:cubicBezTo>
                  <a:lnTo>
                    <a:pt x="8263" y="1"/>
                  </a:lnTo>
                  <a:cubicBezTo>
                    <a:pt x="8608" y="1"/>
                    <a:pt x="8906" y="144"/>
                    <a:pt x="9132" y="358"/>
                  </a:cubicBezTo>
                  <a:cubicBezTo>
                    <a:pt x="9347" y="584"/>
                    <a:pt x="9490" y="894"/>
                    <a:pt x="9490" y="1227"/>
                  </a:cubicBezTo>
                  <a:lnTo>
                    <a:pt x="9490" y="1644"/>
                  </a:lnTo>
                  <a:lnTo>
                    <a:pt x="9263" y="1644"/>
                  </a:lnTo>
                  <a:lnTo>
                    <a:pt x="9263" y="1227"/>
                  </a:lnTo>
                  <a:cubicBezTo>
                    <a:pt x="9263" y="941"/>
                    <a:pt x="9144" y="691"/>
                    <a:pt x="8966" y="513"/>
                  </a:cubicBezTo>
                  <a:cubicBezTo>
                    <a:pt x="8787" y="334"/>
                    <a:pt x="8537" y="215"/>
                    <a:pt x="8251" y="215"/>
                  </a:cubicBezTo>
                  <a:lnTo>
                    <a:pt x="1215" y="215"/>
                  </a:lnTo>
                  <a:cubicBezTo>
                    <a:pt x="929" y="215"/>
                    <a:pt x="679" y="334"/>
                    <a:pt x="500" y="513"/>
                  </a:cubicBezTo>
                  <a:cubicBezTo>
                    <a:pt x="322" y="691"/>
                    <a:pt x="203" y="941"/>
                    <a:pt x="203" y="1227"/>
                  </a:cubicBezTo>
                  <a:lnTo>
                    <a:pt x="203" y="1644"/>
                  </a:lnTo>
                  <a:close/>
                  <a:moveTo>
                    <a:pt x="8275" y="7228"/>
                  </a:moveTo>
                  <a:lnTo>
                    <a:pt x="1238" y="7228"/>
                  </a:lnTo>
                  <a:lnTo>
                    <a:pt x="1238" y="7002"/>
                  </a:lnTo>
                  <a:lnTo>
                    <a:pt x="8275" y="7002"/>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2"/>
            <p:cNvSpPr/>
            <p:nvPr/>
          </p:nvSpPr>
          <p:spPr>
            <a:xfrm>
              <a:off x="4568725" y="3250525"/>
              <a:ext cx="275050" cy="85750"/>
            </a:xfrm>
            <a:custGeom>
              <a:avLst/>
              <a:gdLst/>
              <a:ahLst/>
              <a:cxnLst/>
              <a:rect l="l" t="t" r="r" b="b"/>
              <a:pathLst>
                <a:path w="11002" h="3430" extrusionOk="0">
                  <a:moveTo>
                    <a:pt x="2512" y="1"/>
                  </a:moveTo>
                  <a:lnTo>
                    <a:pt x="8465" y="1"/>
                  </a:lnTo>
                  <a:lnTo>
                    <a:pt x="8465" y="227"/>
                  </a:lnTo>
                  <a:lnTo>
                    <a:pt x="2512" y="227"/>
                  </a:lnTo>
                  <a:close/>
                  <a:moveTo>
                    <a:pt x="11001" y="870"/>
                  </a:moveTo>
                  <a:lnTo>
                    <a:pt x="11001" y="2561"/>
                  </a:lnTo>
                  <a:cubicBezTo>
                    <a:pt x="11001" y="2799"/>
                    <a:pt x="10894" y="3025"/>
                    <a:pt x="10739" y="3180"/>
                  </a:cubicBezTo>
                  <a:cubicBezTo>
                    <a:pt x="10585" y="3334"/>
                    <a:pt x="10370" y="3430"/>
                    <a:pt x="10132" y="3430"/>
                  </a:cubicBezTo>
                  <a:lnTo>
                    <a:pt x="857" y="3430"/>
                  </a:lnTo>
                  <a:cubicBezTo>
                    <a:pt x="619" y="3430"/>
                    <a:pt x="405" y="3323"/>
                    <a:pt x="250" y="3180"/>
                  </a:cubicBezTo>
                  <a:cubicBezTo>
                    <a:pt x="83" y="3013"/>
                    <a:pt x="0" y="2799"/>
                    <a:pt x="0" y="2561"/>
                  </a:cubicBezTo>
                  <a:lnTo>
                    <a:pt x="0" y="870"/>
                  </a:lnTo>
                  <a:lnTo>
                    <a:pt x="226" y="870"/>
                  </a:lnTo>
                  <a:lnTo>
                    <a:pt x="226" y="2561"/>
                  </a:lnTo>
                  <a:cubicBezTo>
                    <a:pt x="226" y="2739"/>
                    <a:pt x="298" y="2906"/>
                    <a:pt x="417" y="3025"/>
                  </a:cubicBezTo>
                  <a:cubicBezTo>
                    <a:pt x="536" y="3144"/>
                    <a:pt x="703" y="3215"/>
                    <a:pt x="881" y="3215"/>
                  </a:cubicBezTo>
                  <a:lnTo>
                    <a:pt x="10144" y="3215"/>
                  </a:lnTo>
                  <a:cubicBezTo>
                    <a:pt x="10323" y="3215"/>
                    <a:pt x="10489" y="3144"/>
                    <a:pt x="10609" y="3025"/>
                  </a:cubicBezTo>
                  <a:cubicBezTo>
                    <a:pt x="10728" y="2906"/>
                    <a:pt x="10799" y="2739"/>
                    <a:pt x="10799" y="2561"/>
                  </a:cubicBezTo>
                  <a:lnTo>
                    <a:pt x="10799" y="87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2"/>
            <p:cNvSpPr/>
            <p:nvPr/>
          </p:nvSpPr>
          <p:spPr>
            <a:xfrm>
              <a:off x="4568425" y="3151700"/>
              <a:ext cx="66100" cy="142600"/>
            </a:xfrm>
            <a:custGeom>
              <a:avLst/>
              <a:gdLst/>
              <a:ahLst/>
              <a:cxnLst/>
              <a:rect l="l" t="t" r="r" b="b"/>
              <a:pathLst>
                <a:path w="2644" h="5704" extrusionOk="0">
                  <a:moveTo>
                    <a:pt x="548" y="5478"/>
                  </a:moveTo>
                  <a:lnTo>
                    <a:pt x="2096" y="5478"/>
                  </a:lnTo>
                  <a:cubicBezTo>
                    <a:pt x="2179" y="5478"/>
                    <a:pt x="2262" y="5442"/>
                    <a:pt x="2322" y="5382"/>
                  </a:cubicBezTo>
                  <a:lnTo>
                    <a:pt x="2322" y="5382"/>
                  </a:lnTo>
                  <a:cubicBezTo>
                    <a:pt x="2381" y="5323"/>
                    <a:pt x="2405" y="5251"/>
                    <a:pt x="2405" y="5156"/>
                  </a:cubicBezTo>
                  <a:lnTo>
                    <a:pt x="2405" y="560"/>
                  </a:lnTo>
                  <a:cubicBezTo>
                    <a:pt x="2405" y="477"/>
                    <a:pt x="2381" y="394"/>
                    <a:pt x="2322" y="334"/>
                  </a:cubicBezTo>
                  <a:cubicBezTo>
                    <a:pt x="2262" y="287"/>
                    <a:pt x="2179" y="251"/>
                    <a:pt x="2096" y="251"/>
                  </a:cubicBezTo>
                  <a:lnTo>
                    <a:pt x="548" y="251"/>
                  </a:lnTo>
                  <a:cubicBezTo>
                    <a:pt x="453" y="251"/>
                    <a:pt x="381" y="287"/>
                    <a:pt x="322" y="334"/>
                  </a:cubicBezTo>
                  <a:lnTo>
                    <a:pt x="322" y="334"/>
                  </a:lnTo>
                  <a:cubicBezTo>
                    <a:pt x="262" y="394"/>
                    <a:pt x="238" y="477"/>
                    <a:pt x="238" y="560"/>
                  </a:cubicBezTo>
                  <a:lnTo>
                    <a:pt x="238" y="5156"/>
                  </a:lnTo>
                  <a:cubicBezTo>
                    <a:pt x="238" y="5251"/>
                    <a:pt x="262" y="5323"/>
                    <a:pt x="322" y="5382"/>
                  </a:cubicBezTo>
                  <a:lnTo>
                    <a:pt x="322" y="5382"/>
                  </a:lnTo>
                  <a:cubicBezTo>
                    <a:pt x="381" y="5430"/>
                    <a:pt x="453" y="5478"/>
                    <a:pt x="548" y="5478"/>
                  </a:cubicBezTo>
                  <a:close/>
                  <a:moveTo>
                    <a:pt x="2096" y="5704"/>
                  </a:moveTo>
                  <a:lnTo>
                    <a:pt x="548" y="5704"/>
                  </a:lnTo>
                  <a:cubicBezTo>
                    <a:pt x="393" y="5704"/>
                    <a:pt x="262" y="5644"/>
                    <a:pt x="155" y="5537"/>
                  </a:cubicBezTo>
                  <a:lnTo>
                    <a:pt x="155" y="5537"/>
                  </a:lnTo>
                  <a:cubicBezTo>
                    <a:pt x="60" y="5430"/>
                    <a:pt x="0" y="5299"/>
                    <a:pt x="0" y="5144"/>
                  </a:cubicBezTo>
                  <a:lnTo>
                    <a:pt x="0" y="548"/>
                  </a:lnTo>
                  <a:cubicBezTo>
                    <a:pt x="0" y="394"/>
                    <a:pt x="60" y="263"/>
                    <a:pt x="155" y="156"/>
                  </a:cubicBezTo>
                  <a:cubicBezTo>
                    <a:pt x="262" y="60"/>
                    <a:pt x="393" y="1"/>
                    <a:pt x="548" y="1"/>
                  </a:cubicBezTo>
                  <a:lnTo>
                    <a:pt x="2096" y="1"/>
                  </a:lnTo>
                  <a:cubicBezTo>
                    <a:pt x="2239" y="1"/>
                    <a:pt x="2381" y="60"/>
                    <a:pt x="2477" y="156"/>
                  </a:cubicBezTo>
                  <a:cubicBezTo>
                    <a:pt x="2584" y="263"/>
                    <a:pt x="2643" y="394"/>
                    <a:pt x="2643" y="548"/>
                  </a:cubicBezTo>
                  <a:lnTo>
                    <a:pt x="2643" y="5144"/>
                  </a:lnTo>
                  <a:cubicBezTo>
                    <a:pt x="2643" y="5299"/>
                    <a:pt x="2584" y="5430"/>
                    <a:pt x="2477" y="5537"/>
                  </a:cubicBezTo>
                  <a:cubicBezTo>
                    <a:pt x="2381" y="5644"/>
                    <a:pt x="2239" y="5704"/>
                    <a:pt x="2096" y="570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2"/>
            <p:cNvSpPr/>
            <p:nvPr/>
          </p:nvSpPr>
          <p:spPr>
            <a:xfrm>
              <a:off x="4777675" y="3151700"/>
              <a:ext cx="66400" cy="142600"/>
            </a:xfrm>
            <a:custGeom>
              <a:avLst/>
              <a:gdLst/>
              <a:ahLst/>
              <a:cxnLst/>
              <a:rect l="l" t="t" r="r" b="b"/>
              <a:pathLst>
                <a:path w="2656" h="5704" extrusionOk="0">
                  <a:moveTo>
                    <a:pt x="560" y="5478"/>
                  </a:moveTo>
                  <a:lnTo>
                    <a:pt x="2108" y="5478"/>
                  </a:lnTo>
                  <a:cubicBezTo>
                    <a:pt x="2191" y="5478"/>
                    <a:pt x="2262" y="5442"/>
                    <a:pt x="2322" y="5382"/>
                  </a:cubicBezTo>
                  <a:cubicBezTo>
                    <a:pt x="2381" y="5323"/>
                    <a:pt x="2417" y="5251"/>
                    <a:pt x="2417" y="5156"/>
                  </a:cubicBezTo>
                  <a:lnTo>
                    <a:pt x="2417" y="560"/>
                  </a:lnTo>
                  <a:cubicBezTo>
                    <a:pt x="2417" y="477"/>
                    <a:pt x="2381" y="394"/>
                    <a:pt x="2322" y="334"/>
                  </a:cubicBezTo>
                  <a:cubicBezTo>
                    <a:pt x="2262" y="287"/>
                    <a:pt x="2191" y="251"/>
                    <a:pt x="2108" y="251"/>
                  </a:cubicBezTo>
                  <a:lnTo>
                    <a:pt x="560" y="251"/>
                  </a:lnTo>
                  <a:cubicBezTo>
                    <a:pt x="465" y="251"/>
                    <a:pt x="393" y="287"/>
                    <a:pt x="334" y="334"/>
                  </a:cubicBezTo>
                  <a:lnTo>
                    <a:pt x="334" y="334"/>
                  </a:lnTo>
                  <a:cubicBezTo>
                    <a:pt x="274" y="394"/>
                    <a:pt x="238" y="477"/>
                    <a:pt x="238" y="560"/>
                  </a:cubicBezTo>
                  <a:lnTo>
                    <a:pt x="238" y="5156"/>
                  </a:lnTo>
                  <a:cubicBezTo>
                    <a:pt x="238" y="5251"/>
                    <a:pt x="274" y="5323"/>
                    <a:pt x="334" y="5382"/>
                  </a:cubicBezTo>
                  <a:lnTo>
                    <a:pt x="334" y="5382"/>
                  </a:lnTo>
                  <a:cubicBezTo>
                    <a:pt x="369" y="5430"/>
                    <a:pt x="465" y="5478"/>
                    <a:pt x="560" y="5478"/>
                  </a:cubicBezTo>
                  <a:close/>
                  <a:moveTo>
                    <a:pt x="2108" y="5704"/>
                  </a:moveTo>
                  <a:lnTo>
                    <a:pt x="560" y="5704"/>
                  </a:lnTo>
                  <a:cubicBezTo>
                    <a:pt x="405" y="5704"/>
                    <a:pt x="274" y="5644"/>
                    <a:pt x="167" y="5537"/>
                  </a:cubicBezTo>
                  <a:lnTo>
                    <a:pt x="167" y="5537"/>
                  </a:lnTo>
                  <a:cubicBezTo>
                    <a:pt x="60" y="5430"/>
                    <a:pt x="0" y="5299"/>
                    <a:pt x="0" y="5144"/>
                  </a:cubicBezTo>
                  <a:lnTo>
                    <a:pt x="0" y="548"/>
                  </a:lnTo>
                  <a:cubicBezTo>
                    <a:pt x="0" y="394"/>
                    <a:pt x="60" y="263"/>
                    <a:pt x="167" y="156"/>
                  </a:cubicBezTo>
                  <a:lnTo>
                    <a:pt x="167" y="156"/>
                  </a:lnTo>
                  <a:cubicBezTo>
                    <a:pt x="274" y="60"/>
                    <a:pt x="405" y="1"/>
                    <a:pt x="560" y="1"/>
                  </a:cubicBezTo>
                  <a:lnTo>
                    <a:pt x="2108" y="1"/>
                  </a:lnTo>
                  <a:cubicBezTo>
                    <a:pt x="2251" y="1"/>
                    <a:pt x="2381" y="60"/>
                    <a:pt x="2489" y="156"/>
                  </a:cubicBezTo>
                  <a:cubicBezTo>
                    <a:pt x="2596" y="263"/>
                    <a:pt x="2655" y="394"/>
                    <a:pt x="2655" y="548"/>
                  </a:cubicBezTo>
                  <a:lnTo>
                    <a:pt x="2655" y="5144"/>
                  </a:lnTo>
                  <a:cubicBezTo>
                    <a:pt x="2655" y="5299"/>
                    <a:pt x="2596" y="5430"/>
                    <a:pt x="2489" y="5537"/>
                  </a:cubicBezTo>
                  <a:cubicBezTo>
                    <a:pt x="2381" y="5644"/>
                    <a:pt x="2251" y="5704"/>
                    <a:pt x="2108" y="5704"/>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2"/>
            <p:cNvSpPr/>
            <p:nvPr/>
          </p:nvSpPr>
          <p:spPr>
            <a:xfrm>
              <a:off x="4655325" y="3137125"/>
              <a:ext cx="11925" cy="11925"/>
            </a:xfrm>
            <a:custGeom>
              <a:avLst/>
              <a:gdLst/>
              <a:ahLst/>
              <a:cxnLst/>
              <a:rect l="l" t="t" r="r" b="b"/>
              <a:pathLst>
                <a:path w="477" h="477" extrusionOk="0">
                  <a:moveTo>
                    <a:pt x="239" y="0"/>
                  </a:moveTo>
                  <a:cubicBezTo>
                    <a:pt x="370" y="0"/>
                    <a:pt x="477" y="108"/>
                    <a:pt x="477" y="239"/>
                  </a:cubicBezTo>
                  <a:cubicBezTo>
                    <a:pt x="477" y="369"/>
                    <a:pt x="370" y="477"/>
                    <a:pt x="239" y="477"/>
                  </a:cubicBezTo>
                  <a:cubicBezTo>
                    <a:pt x="108" y="477"/>
                    <a:pt x="1" y="369"/>
                    <a:pt x="1" y="239"/>
                  </a:cubicBezTo>
                  <a:cubicBezTo>
                    <a:pt x="1" y="108"/>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2"/>
            <p:cNvSpPr/>
            <p:nvPr/>
          </p:nvSpPr>
          <p:spPr>
            <a:xfrm>
              <a:off x="4744925" y="3137125"/>
              <a:ext cx="11925" cy="11925"/>
            </a:xfrm>
            <a:custGeom>
              <a:avLst/>
              <a:gdLst/>
              <a:ahLst/>
              <a:cxnLst/>
              <a:rect l="l" t="t" r="r" b="b"/>
              <a:pathLst>
                <a:path w="477" h="477" extrusionOk="0">
                  <a:moveTo>
                    <a:pt x="239" y="0"/>
                  </a:moveTo>
                  <a:cubicBezTo>
                    <a:pt x="382" y="0"/>
                    <a:pt x="477" y="108"/>
                    <a:pt x="477" y="239"/>
                  </a:cubicBezTo>
                  <a:cubicBezTo>
                    <a:pt x="477" y="369"/>
                    <a:pt x="382" y="477"/>
                    <a:pt x="239" y="477"/>
                  </a:cubicBezTo>
                  <a:cubicBezTo>
                    <a:pt x="108" y="477"/>
                    <a:pt x="1" y="369"/>
                    <a:pt x="1" y="239"/>
                  </a:cubicBezTo>
                  <a:cubicBezTo>
                    <a:pt x="1" y="108"/>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2"/>
            <p:cNvSpPr/>
            <p:nvPr/>
          </p:nvSpPr>
          <p:spPr>
            <a:xfrm>
              <a:off x="4655325" y="3220775"/>
              <a:ext cx="11925" cy="11925"/>
            </a:xfrm>
            <a:custGeom>
              <a:avLst/>
              <a:gdLst/>
              <a:ahLst/>
              <a:cxnLst/>
              <a:rect l="l" t="t" r="r" b="b"/>
              <a:pathLst>
                <a:path w="477" h="477" extrusionOk="0">
                  <a:moveTo>
                    <a:pt x="239" y="0"/>
                  </a:moveTo>
                  <a:cubicBezTo>
                    <a:pt x="370" y="0"/>
                    <a:pt x="477" y="107"/>
                    <a:pt x="477" y="238"/>
                  </a:cubicBezTo>
                  <a:cubicBezTo>
                    <a:pt x="477" y="381"/>
                    <a:pt x="370" y="476"/>
                    <a:pt x="239" y="476"/>
                  </a:cubicBezTo>
                  <a:cubicBezTo>
                    <a:pt x="108" y="476"/>
                    <a:pt x="1" y="381"/>
                    <a:pt x="1" y="238"/>
                  </a:cubicBezTo>
                  <a:cubicBezTo>
                    <a:pt x="1" y="107"/>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2"/>
            <p:cNvSpPr/>
            <p:nvPr/>
          </p:nvSpPr>
          <p:spPr>
            <a:xfrm>
              <a:off x="4744925" y="3220775"/>
              <a:ext cx="11925" cy="11925"/>
            </a:xfrm>
            <a:custGeom>
              <a:avLst/>
              <a:gdLst/>
              <a:ahLst/>
              <a:cxnLst/>
              <a:rect l="l" t="t" r="r" b="b"/>
              <a:pathLst>
                <a:path w="477" h="477" extrusionOk="0">
                  <a:moveTo>
                    <a:pt x="239" y="0"/>
                  </a:moveTo>
                  <a:cubicBezTo>
                    <a:pt x="382" y="0"/>
                    <a:pt x="477" y="107"/>
                    <a:pt x="477" y="238"/>
                  </a:cubicBezTo>
                  <a:cubicBezTo>
                    <a:pt x="477" y="381"/>
                    <a:pt x="382" y="476"/>
                    <a:pt x="239" y="476"/>
                  </a:cubicBezTo>
                  <a:cubicBezTo>
                    <a:pt x="108" y="476"/>
                    <a:pt x="1" y="381"/>
                    <a:pt x="1" y="238"/>
                  </a:cubicBezTo>
                  <a:cubicBezTo>
                    <a:pt x="1" y="107"/>
                    <a:pt x="108" y="0"/>
                    <a:pt x="23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2"/>
            <p:cNvSpPr/>
            <p:nvPr/>
          </p:nvSpPr>
          <p:spPr>
            <a:xfrm>
              <a:off x="4469300" y="3484200"/>
              <a:ext cx="180400" cy="237250"/>
            </a:xfrm>
            <a:custGeom>
              <a:avLst/>
              <a:gdLst/>
              <a:ahLst/>
              <a:cxnLst/>
              <a:rect l="l" t="t" r="r" b="b"/>
              <a:pathLst>
                <a:path w="7216" h="9490" extrusionOk="0">
                  <a:moveTo>
                    <a:pt x="1643" y="9489"/>
                  </a:moveTo>
                  <a:lnTo>
                    <a:pt x="1227" y="9489"/>
                  </a:lnTo>
                  <a:cubicBezTo>
                    <a:pt x="881" y="9489"/>
                    <a:pt x="584" y="9346"/>
                    <a:pt x="358" y="9132"/>
                  </a:cubicBezTo>
                  <a:cubicBezTo>
                    <a:pt x="131" y="8906"/>
                    <a:pt x="0" y="8596"/>
                    <a:pt x="0" y="8263"/>
                  </a:cubicBezTo>
                  <a:lnTo>
                    <a:pt x="0" y="1226"/>
                  </a:lnTo>
                  <a:cubicBezTo>
                    <a:pt x="0" y="881"/>
                    <a:pt x="131" y="583"/>
                    <a:pt x="358" y="357"/>
                  </a:cubicBezTo>
                  <a:cubicBezTo>
                    <a:pt x="584" y="143"/>
                    <a:pt x="893" y="0"/>
                    <a:pt x="1227" y="0"/>
                  </a:cubicBezTo>
                  <a:lnTo>
                    <a:pt x="1643" y="0"/>
                  </a:lnTo>
                  <a:lnTo>
                    <a:pt x="1643" y="226"/>
                  </a:lnTo>
                  <a:lnTo>
                    <a:pt x="1227" y="226"/>
                  </a:lnTo>
                  <a:cubicBezTo>
                    <a:pt x="941" y="226"/>
                    <a:pt x="691" y="345"/>
                    <a:pt x="512" y="524"/>
                  </a:cubicBezTo>
                  <a:cubicBezTo>
                    <a:pt x="334" y="703"/>
                    <a:pt x="215" y="953"/>
                    <a:pt x="215" y="1238"/>
                  </a:cubicBezTo>
                  <a:lnTo>
                    <a:pt x="215" y="8275"/>
                  </a:lnTo>
                  <a:cubicBezTo>
                    <a:pt x="215" y="8561"/>
                    <a:pt x="334" y="8811"/>
                    <a:pt x="512" y="8989"/>
                  </a:cubicBezTo>
                  <a:cubicBezTo>
                    <a:pt x="691" y="9168"/>
                    <a:pt x="941" y="9287"/>
                    <a:pt x="1227" y="9287"/>
                  </a:cubicBezTo>
                  <a:lnTo>
                    <a:pt x="1643" y="9287"/>
                  </a:lnTo>
                  <a:close/>
                  <a:moveTo>
                    <a:pt x="7216" y="1226"/>
                  </a:moveTo>
                  <a:lnTo>
                    <a:pt x="7216" y="8263"/>
                  </a:lnTo>
                  <a:lnTo>
                    <a:pt x="7001" y="8263"/>
                  </a:lnTo>
                  <a:lnTo>
                    <a:pt x="7001" y="122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2"/>
            <p:cNvSpPr/>
            <p:nvPr/>
          </p:nvSpPr>
          <p:spPr>
            <a:xfrm>
              <a:off x="4606225" y="3464850"/>
              <a:ext cx="85750" cy="275050"/>
            </a:xfrm>
            <a:custGeom>
              <a:avLst/>
              <a:gdLst/>
              <a:ahLst/>
              <a:cxnLst/>
              <a:rect l="l" t="t" r="r" b="b"/>
              <a:pathLst>
                <a:path w="3430" h="11002" extrusionOk="0">
                  <a:moveTo>
                    <a:pt x="0" y="8489"/>
                  </a:moveTo>
                  <a:lnTo>
                    <a:pt x="0" y="2536"/>
                  </a:lnTo>
                  <a:lnTo>
                    <a:pt x="226" y="2536"/>
                  </a:lnTo>
                  <a:lnTo>
                    <a:pt x="226" y="8489"/>
                  </a:lnTo>
                  <a:close/>
                  <a:moveTo>
                    <a:pt x="869" y="0"/>
                  </a:moveTo>
                  <a:lnTo>
                    <a:pt x="2560" y="0"/>
                  </a:lnTo>
                  <a:cubicBezTo>
                    <a:pt x="2798" y="0"/>
                    <a:pt x="3024" y="107"/>
                    <a:pt x="3167" y="262"/>
                  </a:cubicBezTo>
                  <a:cubicBezTo>
                    <a:pt x="3334" y="417"/>
                    <a:pt x="3429" y="631"/>
                    <a:pt x="3429" y="869"/>
                  </a:cubicBezTo>
                  <a:lnTo>
                    <a:pt x="3429" y="10144"/>
                  </a:lnTo>
                  <a:cubicBezTo>
                    <a:pt x="3429" y="10382"/>
                    <a:pt x="3322" y="10597"/>
                    <a:pt x="3167" y="10751"/>
                  </a:cubicBezTo>
                  <a:cubicBezTo>
                    <a:pt x="3013" y="10918"/>
                    <a:pt x="2798" y="11002"/>
                    <a:pt x="2560" y="11002"/>
                  </a:cubicBezTo>
                  <a:lnTo>
                    <a:pt x="869" y="11002"/>
                  </a:lnTo>
                  <a:lnTo>
                    <a:pt x="869" y="10775"/>
                  </a:lnTo>
                  <a:lnTo>
                    <a:pt x="2560" y="10775"/>
                  </a:lnTo>
                  <a:cubicBezTo>
                    <a:pt x="2739" y="10775"/>
                    <a:pt x="2905" y="10704"/>
                    <a:pt x="3024" y="10585"/>
                  </a:cubicBezTo>
                  <a:cubicBezTo>
                    <a:pt x="3143" y="10466"/>
                    <a:pt x="3215" y="10299"/>
                    <a:pt x="3215" y="10120"/>
                  </a:cubicBezTo>
                  <a:lnTo>
                    <a:pt x="3215" y="857"/>
                  </a:lnTo>
                  <a:cubicBezTo>
                    <a:pt x="3215" y="679"/>
                    <a:pt x="3143" y="512"/>
                    <a:pt x="3024" y="393"/>
                  </a:cubicBezTo>
                  <a:cubicBezTo>
                    <a:pt x="2905" y="274"/>
                    <a:pt x="2739" y="203"/>
                    <a:pt x="2560" y="203"/>
                  </a:cubicBezTo>
                  <a:lnTo>
                    <a:pt x="869" y="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2"/>
            <p:cNvSpPr/>
            <p:nvPr/>
          </p:nvSpPr>
          <p:spPr>
            <a:xfrm>
              <a:off x="4507400" y="3674100"/>
              <a:ext cx="142300" cy="66100"/>
            </a:xfrm>
            <a:custGeom>
              <a:avLst/>
              <a:gdLst/>
              <a:ahLst/>
              <a:cxnLst/>
              <a:rect l="l" t="t" r="r" b="b"/>
              <a:pathLst>
                <a:path w="5692" h="2644" extrusionOk="0">
                  <a:moveTo>
                    <a:pt x="5477" y="2108"/>
                  </a:moveTo>
                  <a:lnTo>
                    <a:pt x="5477" y="560"/>
                  </a:lnTo>
                  <a:cubicBezTo>
                    <a:pt x="5477" y="476"/>
                    <a:pt x="5442" y="405"/>
                    <a:pt x="5382" y="346"/>
                  </a:cubicBezTo>
                  <a:lnTo>
                    <a:pt x="5382" y="346"/>
                  </a:lnTo>
                  <a:cubicBezTo>
                    <a:pt x="5322" y="286"/>
                    <a:pt x="5251" y="250"/>
                    <a:pt x="5156" y="250"/>
                  </a:cubicBezTo>
                  <a:lnTo>
                    <a:pt x="560" y="250"/>
                  </a:lnTo>
                  <a:cubicBezTo>
                    <a:pt x="477" y="250"/>
                    <a:pt x="393" y="286"/>
                    <a:pt x="334" y="346"/>
                  </a:cubicBezTo>
                  <a:cubicBezTo>
                    <a:pt x="274" y="405"/>
                    <a:pt x="250" y="476"/>
                    <a:pt x="250" y="560"/>
                  </a:cubicBezTo>
                  <a:lnTo>
                    <a:pt x="250" y="2108"/>
                  </a:lnTo>
                  <a:cubicBezTo>
                    <a:pt x="250" y="2203"/>
                    <a:pt x="274" y="2274"/>
                    <a:pt x="334" y="2334"/>
                  </a:cubicBezTo>
                  <a:lnTo>
                    <a:pt x="334" y="2334"/>
                  </a:lnTo>
                  <a:cubicBezTo>
                    <a:pt x="393" y="2393"/>
                    <a:pt x="477" y="2429"/>
                    <a:pt x="560" y="2429"/>
                  </a:cubicBezTo>
                  <a:lnTo>
                    <a:pt x="5156" y="2429"/>
                  </a:lnTo>
                  <a:cubicBezTo>
                    <a:pt x="5251" y="2429"/>
                    <a:pt x="5322" y="2393"/>
                    <a:pt x="5382" y="2334"/>
                  </a:cubicBezTo>
                  <a:lnTo>
                    <a:pt x="5382" y="2334"/>
                  </a:lnTo>
                  <a:cubicBezTo>
                    <a:pt x="5430" y="2274"/>
                    <a:pt x="5477" y="2203"/>
                    <a:pt x="5477" y="2108"/>
                  </a:cubicBezTo>
                  <a:close/>
                  <a:moveTo>
                    <a:pt x="5692" y="548"/>
                  </a:moveTo>
                  <a:lnTo>
                    <a:pt x="5692" y="2096"/>
                  </a:lnTo>
                  <a:cubicBezTo>
                    <a:pt x="5692" y="2251"/>
                    <a:pt x="5632" y="2381"/>
                    <a:pt x="5537" y="2489"/>
                  </a:cubicBezTo>
                  <a:lnTo>
                    <a:pt x="5537" y="2489"/>
                  </a:lnTo>
                  <a:cubicBezTo>
                    <a:pt x="5430" y="2584"/>
                    <a:pt x="5299" y="2643"/>
                    <a:pt x="5144" y="2643"/>
                  </a:cubicBezTo>
                  <a:lnTo>
                    <a:pt x="548" y="2643"/>
                  </a:lnTo>
                  <a:cubicBezTo>
                    <a:pt x="393" y="2643"/>
                    <a:pt x="262" y="2584"/>
                    <a:pt x="155" y="2489"/>
                  </a:cubicBezTo>
                  <a:cubicBezTo>
                    <a:pt x="60" y="2381"/>
                    <a:pt x="0" y="2251"/>
                    <a:pt x="0" y="2096"/>
                  </a:cubicBezTo>
                  <a:lnTo>
                    <a:pt x="0" y="548"/>
                  </a:lnTo>
                  <a:cubicBezTo>
                    <a:pt x="0" y="405"/>
                    <a:pt x="60" y="262"/>
                    <a:pt x="155" y="167"/>
                  </a:cubicBezTo>
                  <a:cubicBezTo>
                    <a:pt x="262" y="60"/>
                    <a:pt x="393" y="0"/>
                    <a:pt x="548" y="0"/>
                  </a:cubicBezTo>
                  <a:lnTo>
                    <a:pt x="5144" y="0"/>
                  </a:lnTo>
                  <a:cubicBezTo>
                    <a:pt x="5299" y="0"/>
                    <a:pt x="5430" y="60"/>
                    <a:pt x="5537" y="167"/>
                  </a:cubicBezTo>
                  <a:cubicBezTo>
                    <a:pt x="5632" y="262"/>
                    <a:pt x="5692" y="405"/>
                    <a:pt x="5692" y="54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2"/>
            <p:cNvSpPr/>
            <p:nvPr/>
          </p:nvSpPr>
          <p:spPr>
            <a:xfrm>
              <a:off x="4507400" y="3464850"/>
              <a:ext cx="142300" cy="66400"/>
            </a:xfrm>
            <a:custGeom>
              <a:avLst/>
              <a:gdLst/>
              <a:ahLst/>
              <a:cxnLst/>
              <a:rect l="l" t="t" r="r" b="b"/>
              <a:pathLst>
                <a:path w="5692" h="2656" extrusionOk="0">
                  <a:moveTo>
                    <a:pt x="5477" y="2108"/>
                  </a:moveTo>
                  <a:lnTo>
                    <a:pt x="5477" y="560"/>
                  </a:lnTo>
                  <a:cubicBezTo>
                    <a:pt x="5477" y="465"/>
                    <a:pt x="5442" y="393"/>
                    <a:pt x="5382" y="334"/>
                  </a:cubicBezTo>
                  <a:cubicBezTo>
                    <a:pt x="5322" y="274"/>
                    <a:pt x="5251" y="238"/>
                    <a:pt x="5156" y="238"/>
                  </a:cubicBezTo>
                  <a:lnTo>
                    <a:pt x="560" y="238"/>
                  </a:lnTo>
                  <a:cubicBezTo>
                    <a:pt x="477" y="238"/>
                    <a:pt x="393" y="274"/>
                    <a:pt x="334" y="334"/>
                  </a:cubicBezTo>
                  <a:cubicBezTo>
                    <a:pt x="274" y="393"/>
                    <a:pt x="250" y="465"/>
                    <a:pt x="250" y="560"/>
                  </a:cubicBezTo>
                  <a:lnTo>
                    <a:pt x="250" y="2108"/>
                  </a:lnTo>
                  <a:cubicBezTo>
                    <a:pt x="250" y="2191"/>
                    <a:pt x="274" y="2262"/>
                    <a:pt x="334" y="2322"/>
                  </a:cubicBezTo>
                  <a:lnTo>
                    <a:pt x="334" y="2322"/>
                  </a:lnTo>
                  <a:cubicBezTo>
                    <a:pt x="393" y="2381"/>
                    <a:pt x="477" y="2417"/>
                    <a:pt x="560" y="2417"/>
                  </a:cubicBezTo>
                  <a:lnTo>
                    <a:pt x="5156" y="2417"/>
                  </a:lnTo>
                  <a:cubicBezTo>
                    <a:pt x="5251" y="2417"/>
                    <a:pt x="5322" y="2381"/>
                    <a:pt x="5382" y="2322"/>
                  </a:cubicBezTo>
                  <a:lnTo>
                    <a:pt x="5382" y="2322"/>
                  </a:lnTo>
                  <a:cubicBezTo>
                    <a:pt x="5430" y="2262"/>
                    <a:pt x="5477" y="2191"/>
                    <a:pt x="5477" y="2108"/>
                  </a:cubicBezTo>
                  <a:close/>
                  <a:moveTo>
                    <a:pt x="5692" y="560"/>
                  </a:moveTo>
                  <a:lnTo>
                    <a:pt x="5692" y="2108"/>
                  </a:lnTo>
                  <a:cubicBezTo>
                    <a:pt x="5692" y="2250"/>
                    <a:pt x="5632" y="2381"/>
                    <a:pt x="5537" y="2489"/>
                  </a:cubicBezTo>
                  <a:lnTo>
                    <a:pt x="5537" y="2489"/>
                  </a:lnTo>
                  <a:cubicBezTo>
                    <a:pt x="5430" y="2596"/>
                    <a:pt x="5299" y="2655"/>
                    <a:pt x="5144" y="2655"/>
                  </a:cubicBezTo>
                  <a:lnTo>
                    <a:pt x="548" y="2655"/>
                  </a:lnTo>
                  <a:cubicBezTo>
                    <a:pt x="393" y="2655"/>
                    <a:pt x="262" y="2596"/>
                    <a:pt x="155" y="2489"/>
                  </a:cubicBezTo>
                  <a:lnTo>
                    <a:pt x="155" y="2489"/>
                  </a:lnTo>
                  <a:cubicBezTo>
                    <a:pt x="60" y="2381"/>
                    <a:pt x="0" y="2250"/>
                    <a:pt x="0" y="2108"/>
                  </a:cubicBezTo>
                  <a:lnTo>
                    <a:pt x="0" y="560"/>
                  </a:lnTo>
                  <a:cubicBezTo>
                    <a:pt x="0" y="405"/>
                    <a:pt x="60" y="274"/>
                    <a:pt x="155" y="167"/>
                  </a:cubicBezTo>
                  <a:cubicBezTo>
                    <a:pt x="262" y="60"/>
                    <a:pt x="393" y="0"/>
                    <a:pt x="548" y="0"/>
                  </a:cubicBezTo>
                  <a:lnTo>
                    <a:pt x="5144" y="0"/>
                  </a:lnTo>
                  <a:cubicBezTo>
                    <a:pt x="5299" y="0"/>
                    <a:pt x="5430" y="60"/>
                    <a:pt x="5537" y="167"/>
                  </a:cubicBezTo>
                  <a:cubicBezTo>
                    <a:pt x="5632" y="274"/>
                    <a:pt x="5692" y="405"/>
                    <a:pt x="5692"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2"/>
            <p:cNvSpPr/>
            <p:nvPr/>
          </p:nvSpPr>
          <p:spPr>
            <a:xfrm>
              <a:off x="4492800" y="3641650"/>
              <a:ext cx="11950" cy="11925"/>
            </a:xfrm>
            <a:custGeom>
              <a:avLst/>
              <a:gdLst/>
              <a:ahLst/>
              <a:cxnLst/>
              <a:rect l="l" t="t" r="r" b="b"/>
              <a:pathLst>
                <a:path w="478" h="477" extrusionOk="0">
                  <a:moveTo>
                    <a:pt x="1" y="239"/>
                  </a:moveTo>
                  <a:cubicBezTo>
                    <a:pt x="1" y="108"/>
                    <a:pt x="108" y="0"/>
                    <a:pt x="239" y="0"/>
                  </a:cubicBezTo>
                  <a:cubicBezTo>
                    <a:pt x="370" y="0"/>
                    <a:pt x="477" y="108"/>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2"/>
            <p:cNvSpPr/>
            <p:nvPr/>
          </p:nvSpPr>
          <p:spPr>
            <a:xfrm>
              <a:off x="4492800" y="3552050"/>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58"/>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2"/>
            <p:cNvSpPr/>
            <p:nvPr/>
          </p:nvSpPr>
          <p:spPr>
            <a:xfrm>
              <a:off x="4576450" y="3641650"/>
              <a:ext cx="11925" cy="11925"/>
            </a:xfrm>
            <a:custGeom>
              <a:avLst/>
              <a:gdLst/>
              <a:ahLst/>
              <a:cxnLst/>
              <a:rect l="l" t="t" r="r" b="b"/>
              <a:pathLst>
                <a:path w="477" h="477" extrusionOk="0">
                  <a:moveTo>
                    <a:pt x="1" y="239"/>
                  </a:moveTo>
                  <a:cubicBezTo>
                    <a:pt x="1" y="108"/>
                    <a:pt x="108" y="0"/>
                    <a:pt x="239" y="0"/>
                  </a:cubicBezTo>
                  <a:cubicBezTo>
                    <a:pt x="370" y="0"/>
                    <a:pt x="477" y="108"/>
                    <a:pt x="477" y="239"/>
                  </a:cubicBezTo>
                  <a:cubicBezTo>
                    <a:pt x="477" y="370"/>
                    <a:pt x="370" y="477"/>
                    <a:pt x="239" y="477"/>
                  </a:cubicBezTo>
                  <a:cubicBezTo>
                    <a:pt x="108" y="477"/>
                    <a:pt x="1" y="370"/>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2"/>
            <p:cNvSpPr/>
            <p:nvPr/>
          </p:nvSpPr>
          <p:spPr>
            <a:xfrm>
              <a:off x="4576450" y="3552050"/>
              <a:ext cx="11925" cy="11925"/>
            </a:xfrm>
            <a:custGeom>
              <a:avLst/>
              <a:gdLst/>
              <a:ahLst/>
              <a:cxnLst/>
              <a:rect l="l" t="t" r="r" b="b"/>
              <a:pathLst>
                <a:path w="477" h="477" extrusionOk="0">
                  <a:moveTo>
                    <a:pt x="1" y="239"/>
                  </a:moveTo>
                  <a:cubicBezTo>
                    <a:pt x="1" y="108"/>
                    <a:pt x="108" y="1"/>
                    <a:pt x="239" y="1"/>
                  </a:cubicBezTo>
                  <a:cubicBezTo>
                    <a:pt x="370" y="1"/>
                    <a:pt x="477" y="108"/>
                    <a:pt x="477" y="239"/>
                  </a:cubicBezTo>
                  <a:cubicBezTo>
                    <a:pt x="477" y="370"/>
                    <a:pt x="370" y="477"/>
                    <a:pt x="239" y="477"/>
                  </a:cubicBezTo>
                  <a:cubicBezTo>
                    <a:pt x="108" y="477"/>
                    <a:pt x="1" y="358"/>
                    <a:pt x="1"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2"/>
            <p:cNvSpPr/>
            <p:nvPr/>
          </p:nvSpPr>
          <p:spPr>
            <a:xfrm>
              <a:off x="3921300" y="3297850"/>
              <a:ext cx="180425" cy="410800"/>
            </a:xfrm>
            <a:custGeom>
              <a:avLst/>
              <a:gdLst/>
              <a:ahLst/>
              <a:cxnLst/>
              <a:rect l="l" t="t" r="r" b="b"/>
              <a:pathLst>
                <a:path w="7217" h="16432" extrusionOk="0">
                  <a:moveTo>
                    <a:pt x="5585" y="16431"/>
                  </a:moveTo>
                  <a:lnTo>
                    <a:pt x="6002" y="16431"/>
                  </a:lnTo>
                  <a:cubicBezTo>
                    <a:pt x="6335" y="16431"/>
                    <a:pt x="6633" y="16300"/>
                    <a:pt x="6859" y="16074"/>
                  </a:cubicBezTo>
                  <a:cubicBezTo>
                    <a:pt x="7085" y="15848"/>
                    <a:pt x="7216" y="15538"/>
                    <a:pt x="7216" y="15217"/>
                  </a:cubicBezTo>
                  <a:lnTo>
                    <a:pt x="7216" y="1227"/>
                  </a:lnTo>
                  <a:cubicBezTo>
                    <a:pt x="7216" y="882"/>
                    <a:pt x="7085" y="584"/>
                    <a:pt x="6859" y="358"/>
                  </a:cubicBezTo>
                  <a:cubicBezTo>
                    <a:pt x="6633" y="132"/>
                    <a:pt x="6323" y="1"/>
                    <a:pt x="6002" y="1"/>
                  </a:cubicBezTo>
                  <a:lnTo>
                    <a:pt x="5585" y="1"/>
                  </a:lnTo>
                  <a:lnTo>
                    <a:pt x="5585" y="227"/>
                  </a:lnTo>
                  <a:lnTo>
                    <a:pt x="6002" y="227"/>
                  </a:lnTo>
                  <a:cubicBezTo>
                    <a:pt x="6276" y="227"/>
                    <a:pt x="6537" y="346"/>
                    <a:pt x="6716" y="525"/>
                  </a:cubicBezTo>
                  <a:cubicBezTo>
                    <a:pt x="6895" y="703"/>
                    <a:pt x="7014" y="953"/>
                    <a:pt x="7014" y="1239"/>
                  </a:cubicBezTo>
                  <a:lnTo>
                    <a:pt x="7014" y="15229"/>
                  </a:lnTo>
                  <a:cubicBezTo>
                    <a:pt x="7014" y="15515"/>
                    <a:pt x="6895" y="15765"/>
                    <a:pt x="6716" y="15943"/>
                  </a:cubicBezTo>
                  <a:cubicBezTo>
                    <a:pt x="6537" y="16122"/>
                    <a:pt x="6276" y="16241"/>
                    <a:pt x="6002" y="16241"/>
                  </a:cubicBezTo>
                  <a:lnTo>
                    <a:pt x="5585" y="16241"/>
                  </a:lnTo>
                  <a:close/>
                  <a:moveTo>
                    <a:pt x="1" y="1203"/>
                  </a:moveTo>
                  <a:lnTo>
                    <a:pt x="1" y="15193"/>
                  </a:lnTo>
                  <a:lnTo>
                    <a:pt x="227" y="15193"/>
                  </a:lnTo>
                  <a:lnTo>
                    <a:pt x="227" y="1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2"/>
            <p:cNvSpPr/>
            <p:nvPr/>
          </p:nvSpPr>
          <p:spPr>
            <a:xfrm>
              <a:off x="3878750" y="3278200"/>
              <a:ext cx="86050" cy="449200"/>
            </a:xfrm>
            <a:custGeom>
              <a:avLst/>
              <a:gdLst/>
              <a:ahLst/>
              <a:cxnLst/>
              <a:rect l="l" t="t" r="r" b="b"/>
              <a:pathLst>
                <a:path w="3442" h="17968" extrusionOk="0">
                  <a:moveTo>
                    <a:pt x="3441" y="15443"/>
                  </a:moveTo>
                  <a:lnTo>
                    <a:pt x="3441" y="2525"/>
                  </a:lnTo>
                  <a:lnTo>
                    <a:pt x="3215" y="2525"/>
                  </a:lnTo>
                  <a:lnTo>
                    <a:pt x="3215" y="15443"/>
                  </a:lnTo>
                  <a:close/>
                  <a:moveTo>
                    <a:pt x="2560" y="1"/>
                  </a:moveTo>
                  <a:lnTo>
                    <a:pt x="870" y="1"/>
                  </a:lnTo>
                  <a:cubicBezTo>
                    <a:pt x="631" y="1"/>
                    <a:pt x="405" y="108"/>
                    <a:pt x="262" y="251"/>
                  </a:cubicBezTo>
                  <a:cubicBezTo>
                    <a:pt x="96" y="418"/>
                    <a:pt x="0" y="620"/>
                    <a:pt x="0" y="858"/>
                  </a:cubicBezTo>
                  <a:lnTo>
                    <a:pt x="0" y="17098"/>
                  </a:lnTo>
                  <a:cubicBezTo>
                    <a:pt x="0" y="17336"/>
                    <a:pt x="108" y="17563"/>
                    <a:pt x="262" y="17706"/>
                  </a:cubicBezTo>
                  <a:cubicBezTo>
                    <a:pt x="417" y="17872"/>
                    <a:pt x="631" y="17967"/>
                    <a:pt x="870" y="17967"/>
                  </a:cubicBezTo>
                  <a:lnTo>
                    <a:pt x="2560" y="17967"/>
                  </a:lnTo>
                  <a:lnTo>
                    <a:pt x="2560" y="17741"/>
                  </a:lnTo>
                  <a:lnTo>
                    <a:pt x="870" y="17741"/>
                  </a:lnTo>
                  <a:cubicBezTo>
                    <a:pt x="691" y="17741"/>
                    <a:pt x="524" y="17670"/>
                    <a:pt x="405" y="17551"/>
                  </a:cubicBezTo>
                  <a:cubicBezTo>
                    <a:pt x="286" y="17432"/>
                    <a:pt x="215" y="17265"/>
                    <a:pt x="215" y="17086"/>
                  </a:cubicBezTo>
                  <a:lnTo>
                    <a:pt x="215" y="858"/>
                  </a:lnTo>
                  <a:cubicBezTo>
                    <a:pt x="215" y="680"/>
                    <a:pt x="286" y="525"/>
                    <a:pt x="405" y="406"/>
                  </a:cubicBezTo>
                  <a:cubicBezTo>
                    <a:pt x="524" y="287"/>
                    <a:pt x="691" y="203"/>
                    <a:pt x="870" y="203"/>
                  </a:cubicBezTo>
                  <a:lnTo>
                    <a:pt x="2560" y="203"/>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2"/>
            <p:cNvSpPr/>
            <p:nvPr/>
          </p:nvSpPr>
          <p:spPr>
            <a:xfrm>
              <a:off x="3921300" y="3661300"/>
              <a:ext cx="142325" cy="66400"/>
            </a:xfrm>
            <a:custGeom>
              <a:avLst/>
              <a:gdLst/>
              <a:ahLst/>
              <a:cxnLst/>
              <a:rect l="l" t="t" r="r" b="b"/>
              <a:pathLst>
                <a:path w="5693" h="2656" extrusionOk="0">
                  <a:moveTo>
                    <a:pt x="227" y="2108"/>
                  </a:moveTo>
                  <a:lnTo>
                    <a:pt x="227" y="560"/>
                  </a:lnTo>
                  <a:cubicBezTo>
                    <a:pt x="227" y="465"/>
                    <a:pt x="251" y="393"/>
                    <a:pt x="311" y="334"/>
                  </a:cubicBezTo>
                  <a:lnTo>
                    <a:pt x="311" y="334"/>
                  </a:lnTo>
                  <a:cubicBezTo>
                    <a:pt x="370" y="274"/>
                    <a:pt x="441" y="238"/>
                    <a:pt x="537" y="238"/>
                  </a:cubicBezTo>
                  <a:lnTo>
                    <a:pt x="5133" y="238"/>
                  </a:lnTo>
                  <a:cubicBezTo>
                    <a:pt x="5228" y="238"/>
                    <a:pt x="5299" y="274"/>
                    <a:pt x="5359" y="334"/>
                  </a:cubicBezTo>
                  <a:cubicBezTo>
                    <a:pt x="5418" y="393"/>
                    <a:pt x="5442" y="465"/>
                    <a:pt x="5442" y="560"/>
                  </a:cubicBezTo>
                  <a:lnTo>
                    <a:pt x="5442" y="2108"/>
                  </a:lnTo>
                  <a:cubicBezTo>
                    <a:pt x="5442" y="2191"/>
                    <a:pt x="5418" y="2262"/>
                    <a:pt x="5359" y="2322"/>
                  </a:cubicBezTo>
                  <a:lnTo>
                    <a:pt x="5359" y="2322"/>
                  </a:lnTo>
                  <a:cubicBezTo>
                    <a:pt x="5299" y="2382"/>
                    <a:pt x="5228" y="2417"/>
                    <a:pt x="5133" y="2417"/>
                  </a:cubicBezTo>
                  <a:lnTo>
                    <a:pt x="537" y="2417"/>
                  </a:lnTo>
                  <a:cubicBezTo>
                    <a:pt x="441" y="2417"/>
                    <a:pt x="370" y="2382"/>
                    <a:pt x="311" y="2322"/>
                  </a:cubicBezTo>
                  <a:lnTo>
                    <a:pt x="311" y="2322"/>
                  </a:lnTo>
                  <a:cubicBezTo>
                    <a:pt x="251" y="2262"/>
                    <a:pt x="227" y="2191"/>
                    <a:pt x="227" y="2108"/>
                  </a:cubicBezTo>
                  <a:close/>
                  <a:moveTo>
                    <a:pt x="1" y="560"/>
                  </a:moveTo>
                  <a:lnTo>
                    <a:pt x="1" y="2108"/>
                  </a:lnTo>
                  <a:cubicBezTo>
                    <a:pt x="1" y="2251"/>
                    <a:pt x="60" y="2382"/>
                    <a:pt x="168" y="2489"/>
                  </a:cubicBezTo>
                  <a:lnTo>
                    <a:pt x="168" y="2489"/>
                  </a:lnTo>
                  <a:cubicBezTo>
                    <a:pt x="263" y="2596"/>
                    <a:pt x="406" y="2655"/>
                    <a:pt x="549" y="2655"/>
                  </a:cubicBezTo>
                  <a:lnTo>
                    <a:pt x="5144" y="2655"/>
                  </a:lnTo>
                  <a:cubicBezTo>
                    <a:pt x="5299" y="2655"/>
                    <a:pt x="5430" y="2596"/>
                    <a:pt x="5537" y="2489"/>
                  </a:cubicBezTo>
                  <a:cubicBezTo>
                    <a:pt x="5645" y="2382"/>
                    <a:pt x="5692" y="2251"/>
                    <a:pt x="5692" y="2108"/>
                  </a:cubicBezTo>
                  <a:lnTo>
                    <a:pt x="5692" y="560"/>
                  </a:lnTo>
                  <a:cubicBezTo>
                    <a:pt x="5692" y="405"/>
                    <a:pt x="5633" y="274"/>
                    <a:pt x="5537" y="167"/>
                  </a:cubicBezTo>
                  <a:cubicBezTo>
                    <a:pt x="5430" y="60"/>
                    <a:pt x="5299" y="0"/>
                    <a:pt x="5144" y="0"/>
                  </a:cubicBezTo>
                  <a:lnTo>
                    <a:pt x="549" y="0"/>
                  </a:lnTo>
                  <a:cubicBezTo>
                    <a:pt x="406" y="0"/>
                    <a:pt x="263" y="60"/>
                    <a:pt x="168" y="167"/>
                  </a:cubicBezTo>
                  <a:cubicBezTo>
                    <a:pt x="60" y="262"/>
                    <a:pt x="1" y="405"/>
                    <a:pt x="1" y="5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2"/>
            <p:cNvSpPr/>
            <p:nvPr/>
          </p:nvSpPr>
          <p:spPr>
            <a:xfrm>
              <a:off x="3921300" y="3278200"/>
              <a:ext cx="142325" cy="66125"/>
            </a:xfrm>
            <a:custGeom>
              <a:avLst/>
              <a:gdLst/>
              <a:ahLst/>
              <a:cxnLst/>
              <a:rect l="l" t="t" r="r" b="b"/>
              <a:pathLst>
                <a:path w="5693" h="2645" extrusionOk="0">
                  <a:moveTo>
                    <a:pt x="227" y="2096"/>
                  </a:moveTo>
                  <a:lnTo>
                    <a:pt x="227" y="549"/>
                  </a:lnTo>
                  <a:cubicBezTo>
                    <a:pt x="227" y="465"/>
                    <a:pt x="251" y="382"/>
                    <a:pt x="311" y="322"/>
                  </a:cubicBezTo>
                  <a:cubicBezTo>
                    <a:pt x="370" y="263"/>
                    <a:pt x="441" y="239"/>
                    <a:pt x="537" y="239"/>
                  </a:cubicBezTo>
                  <a:lnTo>
                    <a:pt x="5133" y="239"/>
                  </a:lnTo>
                  <a:cubicBezTo>
                    <a:pt x="5228" y="239"/>
                    <a:pt x="5299" y="263"/>
                    <a:pt x="5359" y="322"/>
                  </a:cubicBezTo>
                  <a:cubicBezTo>
                    <a:pt x="5418" y="382"/>
                    <a:pt x="5442" y="465"/>
                    <a:pt x="5442" y="549"/>
                  </a:cubicBezTo>
                  <a:lnTo>
                    <a:pt x="5442" y="2096"/>
                  </a:lnTo>
                  <a:cubicBezTo>
                    <a:pt x="5442" y="2192"/>
                    <a:pt x="5418" y="2263"/>
                    <a:pt x="5359" y="2323"/>
                  </a:cubicBezTo>
                  <a:lnTo>
                    <a:pt x="5359" y="2323"/>
                  </a:lnTo>
                  <a:cubicBezTo>
                    <a:pt x="5299" y="2382"/>
                    <a:pt x="5228" y="2406"/>
                    <a:pt x="5133" y="2406"/>
                  </a:cubicBezTo>
                  <a:lnTo>
                    <a:pt x="537" y="2406"/>
                  </a:lnTo>
                  <a:cubicBezTo>
                    <a:pt x="441" y="2406"/>
                    <a:pt x="370" y="2382"/>
                    <a:pt x="311" y="2323"/>
                  </a:cubicBezTo>
                  <a:lnTo>
                    <a:pt x="311" y="2323"/>
                  </a:lnTo>
                  <a:cubicBezTo>
                    <a:pt x="251" y="2263"/>
                    <a:pt x="227" y="2192"/>
                    <a:pt x="227" y="2096"/>
                  </a:cubicBezTo>
                  <a:close/>
                  <a:moveTo>
                    <a:pt x="1" y="549"/>
                  </a:moveTo>
                  <a:lnTo>
                    <a:pt x="1" y="2096"/>
                  </a:lnTo>
                  <a:cubicBezTo>
                    <a:pt x="1" y="2251"/>
                    <a:pt x="60" y="2382"/>
                    <a:pt x="168" y="2489"/>
                  </a:cubicBezTo>
                  <a:lnTo>
                    <a:pt x="168" y="2489"/>
                  </a:lnTo>
                  <a:cubicBezTo>
                    <a:pt x="263" y="2585"/>
                    <a:pt x="406" y="2644"/>
                    <a:pt x="549" y="2644"/>
                  </a:cubicBezTo>
                  <a:lnTo>
                    <a:pt x="5144" y="2644"/>
                  </a:lnTo>
                  <a:cubicBezTo>
                    <a:pt x="5299" y="2644"/>
                    <a:pt x="5430" y="2585"/>
                    <a:pt x="5537" y="2489"/>
                  </a:cubicBezTo>
                  <a:lnTo>
                    <a:pt x="5537" y="2489"/>
                  </a:lnTo>
                  <a:cubicBezTo>
                    <a:pt x="5645" y="2382"/>
                    <a:pt x="5692" y="2251"/>
                    <a:pt x="5692" y="2096"/>
                  </a:cubicBezTo>
                  <a:lnTo>
                    <a:pt x="5692" y="549"/>
                  </a:lnTo>
                  <a:cubicBezTo>
                    <a:pt x="5692" y="406"/>
                    <a:pt x="5633" y="263"/>
                    <a:pt x="5537" y="168"/>
                  </a:cubicBezTo>
                  <a:cubicBezTo>
                    <a:pt x="5430" y="60"/>
                    <a:pt x="5299" y="1"/>
                    <a:pt x="5144" y="1"/>
                  </a:cubicBezTo>
                  <a:lnTo>
                    <a:pt x="549" y="1"/>
                  </a:lnTo>
                  <a:cubicBezTo>
                    <a:pt x="406" y="1"/>
                    <a:pt x="263" y="60"/>
                    <a:pt x="168" y="168"/>
                  </a:cubicBezTo>
                  <a:cubicBezTo>
                    <a:pt x="60" y="251"/>
                    <a:pt x="1" y="406"/>
                    <a:pt x="1" y="54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2"/>
            <p:cNvSpPr/>
            <p:nvPr/>
          </p:nvSpPr>
          <p:spPr>
            <a:xfrm>
              <a:off x="3961800" y="3501150"/>
              <a:ext cx="136950" cy="3600"/>
            </a:xfrm>
            <a:custGeom>
              <a:avLst/>
              <a:gdLst/>
              <a:ahLst/>
              <a:cxnLst/>
              <a:rect l="l" t="t" r="r" b="b"/>
              <a:pathLst>
                <a:path w="5478" h="144" extrusionOk="0">
                  <a:moveTo>
                    <a:pt x="0" y="1"/>
                  </a:moveTo>
                  <a:lnTo>
                    <a:pt x="5477" y="1"/>
                  </a:lnTo>
                  <a:lnTo>
                    <a:pt x="5477" y="144"/>
                  </a:lnTo>
                  <a:lnTo>
                    <a:pt x="0" y="14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2"/>
            <p:cNvSpPr/>
            <p:nvPr/>
          </p:nvSpPr>
          <p:spPr>
            <a:xfrm>
              <a:off x="3881725" y="3501150"/>
              <a:ext cx="40200" cy="3600"/>
            </a:xfrm>
            <a:custGeom>
              <a:avLst/>
              <a:gdLst/>
              <a:ahLst/>
              <a:cxnLst/>
              <a:rect l="l" t="t" r="r" b="b"/>
              <a:pathLst>
                <a:path w="1608" h="144" extrusionOk="0">
                  <a:moveTo>
                    <a:pt x="0" y="1"/>
                  </a:moveTo>
                  <a:lnTo>
                    <a:pt x="1608" y="1"/>
                  </a:lnTo>
                  <a:lnTo>
                    <a:pt x="1608" y="144"/>
                  </a:lnTo>
                  <a:lnTo>
                    <a:pt x="0" y="144"/>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2"/>
            <p:cNvSpPr/>
            <p:nvPr/>
          </p:nvSpPr>
          <p:spPr>
            <a:xfrm>
              <a:off x="4066275" y="3625275"/>
              <a:ext cx="11925" cy="11925"/>
            </a:xfrm>
            <a:custGeom>
              <a:avLst/>
              <a:gdLst/>
              <a:ahLst/>
              <a:cxnLst/>
              <a:rect l="l" t="t" r="r" b="b"/>
              <a:pathLst>
                <a:path w="477" h="477" extrusionOk="0">
                  <a:moveTo>
                    <a:pt x="477" y="239"/>
                  </a:moveTo>
                  <a:cubicBezTo>
                    <a:pt x="477" y="108"/>
                    <a:pt x="369" y="1"/>
                    <a:pt x="238" y="1"/>
                  </a:cubicBezTo>
                  <a:cubicBezTo>
                    <a:pt x="107" y="1"/>
                    <a:pt x="0" y="108"/>
                    <a:pt x="0" y="239"/>
                  </a:cubicBezTo>
                  <a:cubicBezTo>
                    <a:pt x="0" y="370"/>
                    <a:pt x="107" y="477"/>
                    <a:pt x="238" y="477"/>
                  </a:cubicBezTo>
                  <a:cubicBezTo>
                    <a:pt x="357"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2"/>
            <p:cNvSpPr/>
            <p:nvPr/>
          </p:nvSpPr>
          <p:spPr>
            <a:xfrm>
              <a:off x="4066275" y="3535375"/>
              <a:ext cx="11925" cy="12250"/>
            </a:xfrm>
            <a:custGeom>
              <a:avLst/>
              <a:gdLst/>
              <a:ahLst/>
              <a:cxnLst/>
              <a:rect l="l" t="t" r="r" b="b"/>
              <a:pathLst>
                <a:path w="477" h="490" extrusionOk="0">
                  <a:moveTo>
                    <a:pt x="477" y="239"/>
                  </a:moveTo>
                  <a:cubicBezTo>
                    <a:pt x="477" y="96"/>
                    <a:pt x="369" y="1"/>
                    <a:pt x="238" y="1"/>
                  </a:cubicBezTo>
                  <a:cubicBezTo>
                    <a:pt x="107" y="1"/>
                    <a:pt x="0" y="96"/>
                    <a:pt x="0" y="239"/>
                  </a:cubicBezTo>
                  <a:cubicBezTo>
                    <a:pt x="0" y="370"/>
                    <a:pt x="107" y="477"/>
                    <a:pt x="238" y="477"/>
                  </a:cubicBezTo>
                  <a:cubicBezTo>
                    <a:pt x="357" y="489"/>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2"/>
            <p:cNvSpPr/>
            <p:nvPr/>
          </p:nvSpPr>
          <p:spPr>
            <a:xfrm>
              <a:off x="3982625" y="3625275"/>
              <a:ext cx="11925" cy="11925"/>
            </a:xfrm>
            <a:custGeom>
              <a:avLst/>
              <a:gdLst/>
              <a:ahLst/>
              <a:cxnLst/>
              <a:rect l="l" t="t" r="r" b="b"/>
              <a:pathLst>
                <a:path w="477" h="477" extrusionOk="0">
                  <a:moveTo>
                    <a:pt x="477" y="239"/>
                  </a:moveTo>
                  <a:cubicBezTo>
                    <a:pt x="477" y="108"/>
                    <a:pt x="370" y="1"/>
                    <a:pt x="239" y="1"/>
                  </a:cubicBezTo>
                  <a:cubicBezTo>
                    <a:pt x="108" y="1"/>
                    <a:pt x="1" y="108"/>
                    <a:pt x="1" y="239"/>
                  </a:cubicBezTo>
                  <a:cubicBezTo>
                    <a:pt x="1" y="370"/>
                    <a:pt x="108" y="477"/>
                    <a:pt x="239" y="477"/>
                  </a:cubicBezTo>
                  <a:cubicBezTo>
                    <a:pt x="358"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2"/>
            <p:cNvSpPr/>
            <p:nvPr/>
          </p:nvSpPr>
          <p:spPr>
            <a:xfrm>
              <a:off x="3982625" y="3535375"/>
              <a:ext cx="11925" cy="12250"/>
            </a:xfrm>
            <a:custGeom>
              <a:avLst/>
              <a:gdLst/>
              <a:ahLst/>
              <a:cxnLst/>
              <a:rect l="l" t="t" r="r" b="b"/>
              <a:pathLst>
                <a:path w="477" h="490" extrusionOk="0">
                  <a:moveTo>
                    <a:pt x="477" y="239"/>
                  </a:moveTo>
                  <a:cubicBezTo>
                    <a:pt x="477" y="96"/>
                    <a:pt x="370" y="1"/>
                    <a:pt x="239" y="1"/>
                  </a:cubicBezTo>
                  <a:cubicBezTo>
                    <a:pt x="108" y="1"/>
                    <a:pt x="1" y="96"/>
                    <a:pt x="1" y="239"/>
                  </a:cubicBezTo>
                  <a:cubicBezTo>
                    <a:pt x="1" y="370"/>
                    <a:pt x="108" y="477"/>
                    <a:pt x="239" y="477"/>
                  </a:cubicBezTo>
                  <a:cubicBezTo>
                    <a:pt x="358" y="489"/>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2"/>
            <p:cNvSpPr/>
            <p:nvPr/>
          </p:nvSpPr>
          <p:spPr>
            <a:xfrm>
              <a:off x="4066275" y="3458300"/>
              <a:ext cx="11925" cy="11925"/>
            </a:xfrm>
            <a:custGeom>
              <a:avLst/>
              <a:gdLst/>
              <a:ahLst/>
              <a:cxnLst/>
              <a:rect l="l" t="t" r="r" b="b"/>
              <a:pathLst>
                <a:path w="477" h="477" extrusionOk="0">
                  <a:moveTo>
                    <a:pt x="477" y="238"/>
                  </a:moveTo>
                  <a:cubicBezTo>
                    <a:pt x="477" y="107"/>
                    <a:pt x="369" y="0"/>
                    <a:pt x="238" y="0"/>
                  </a:cubicBezTo>
                  <a:cubicBezTo>
                    <a:pt x="107" y="0"/>
                    <a:pt x="0" y="107"/>
                    <a:pt x="0" y="238"/>
                  </a:cubicBezTo>
                  <a:cubicBezTo>
                    <a:pt x="0" y="369"/>
                    <a:pt x="107" y="476"/>
                    <a:pt x="238" y="476"/>
                  </a:cubicBezTo>
                  <a:cubicBezTo>
                    <a:pt x="357" y="476"/>
                    <a:pt x="477" y="369"/>
                    <a:pt x="477"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2"/>
            <p:cNvSpPr/>
            <p:nvPr/>
          </p:nvSpPr>
          <p:spPr>
            <a:xfrm>
              <a:off x="4066275" y="3368700"/>
              <a:ext cx="11925" cy="11925"/>
            </a:xfrm>
            <a:custGeom>
              <a:avLst/>
              <a:gdLst/>
              <a:ahLst/>
              <a:cxnLst/>
              <a:rect l="l" t="t" r="r" b="b"/>
              <a:pathLst>
                <a:path w="477" h="477" extrusionOk="0">
                  <a:moveTo>
                    <a:pt x="477" y="239"/>
                  </a:moveTo>
                  <a:cubicBezTo>
                    <a:pt x="477" y="96"/>
                    <a:pt x="369" y="0"/>
                    <a:pt x="238" y="0"/>
                  </a:cubicBezTo>
                  <a:cubicBezTo>
                    <a:pt x="107" y="0"/>
                    <a:pt x="0" y="96"/>
                    <a:pt x="0" y="239"/>
                  </a:cubicBezTo>
                  <a:cubicBezTo>
                    <a:pt x="0" y="370"/>
                    <a:pt x="107" y="477"/>
                    <a:pt x="238" y="477"/>
                  </a:cubicBezTo>
                  <a:cubicBezTo>
                    <a:pt x="357"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2"/>
            <p:cNvSpPr/>
            <p:nvPr/>
          </p:nvSpPr>
          <p:spPr>
            <a:xfrm>
              <a:off x="3982625" y="3458300"/>
              <a:ext cx="11925" cy="11925"/>
            </a:xfrm>
            <a:custGeom>
              <a:avLst/>
              <a:gdLst/>
              <a:ahLst/>
              <a:cxnLst/>
              <a:rect l="l" t="t" r="r" b="b"/>
              <a:pathLst>
                <a:path w="477" h="477" extrusionOk="0">
                  <a:moveTo>
                    <a:pt x="477" y="238"/>
                  </a:moveTo>
                  <a:cubicBezTo>
                    <a:pt x="477" y="107"/>
                    <a:pt x="370" y="0"/>
                    <a:pt x="239" y="0"/>
                  </a:cubicBezTo>
                  <a:cubicBezTo>
                    <a:pt x="108" y="0"/>
                    <a:pt x="1" y="107"/>
                    <a:pt x="1" y="238"/>
                  </a:cubicBezTo>
                  <a:cubicBezTo>
                    <a:pt x="1" y="369"/>
                    <a:pt x="108" y="476"/>
                    <a:pt x="239" y="476"/>
                  </a:cubicBezTo>
                  <a:cubicBezTo>
                    <a:pt x="358" y="476"/>
                    <a:pt x="477" y="369"/>
                    <a:pt x="477" y="238"/>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2"/>
            <p:cNvSpPr/>
            <p:nvPr/>
          </p:nvSpPr>
          <p:spPr>
            <a:xfrm>
              <a:off x="3982625" y="3368700"/>
              <a:ext cx="11925" cy="11925"/>
            </a:xfrm>
            <a:custGeom>
              <a:avLst/>
              <a:gdLst/>
              <a:ahLst/>
              <a:cxnLst/>
              <a:rect l="l" t="t" r="r" b="b"/>
              <a:pathLst>
                <a:path w="477" h="477" extrusionOk="0">
                  <a:moveTo>
                    <a:pt x="477" y="239"/>
                  </a:moveTo>
                  <a:cubicBezTo>
                    <a:pt x="477" y="96"/>
                    <a:pt x="370" y="0"/>
                    <a:pt x="239" y="0"/>
                  </a:cubicBezTo>
                  <a:cubicBezTo>
                    <a:pt x="108" y="0"/>
                    <a:pt x="1" y="96"/>
                    <a:pt x="1" y="239"/>
                  </a:cubicBezTo>
                  <a:cubicBezTo>
                    <a:pt x="1" y="370"/>
                    <a:pt x="108" y="477"/>
                    <a:pt x="239" y="477"/>
                  </a:cubicBezTo>
                  <a:cubicBezTo>
                    <a:pt x="358" y="477"/>
                    <a:pt x="477" y="370"/>
                    <a:pt x="477" y="239"/>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2"/>
            <p:cNvSpPr/>
            <p:nvPr/>
          </p:nvSpPr>
          <p:spPr>
            <a:xfrm>
              <a:off x="4166875" y="3355900"/>
              <a:ext cx="242925" cy="409600"/>
            </a:xfrm>
            <a:custGeom>
              <a:avLst/>
              <a:gdLst/>
              <a:ahLst/>
              <a:cxnLst/>
              <a:rect l="l" t="t" r="r" b="b"/>
              <a:pathLst>
                <a:path w="9717" h="16384" extrusionOk="0">
                  <a:moveTo>
                    <a:pt x="1775" y="0"/>
                  </a:moveTo>
                  <a:lnTo>
                    <a:pt x="7942" y="0"/>
                  </a:lnTo>
                  <a:cubicBezTo>
                    <a:pt x="8430" y="0"/>
                    <a:pt x="8883" y="191"/>
                    <a:pt x="9192" y="524"/>
                  </a:cubicBezTo>
                  <a:cubicBezTo>
                    <a:pt x="9526" y="846"/>
                    <a:pt x="9716" y="1286"/>
                    <a:pt x="9716" y="1775"/>
                  </a:cubicBezTo>
                  <a:lnTo>
                    <a:pt x="9716" y="14609"/>
                  </a:lnTo>
                  <a:cubicBezTo>
                    <a:pt x="9716" y="15109"/>
                    <a:pt x="9526" y="15550"/>
                    <a:pt x="9192" y="15860"/>
                  </a:cubicBezTo>
                  <a:cubicBezTo>
                    <a:pt x="8871" y="16193"/>
                    <a:pt x="8442" y="16383"/>
                    <a:pt x="7942" y="16383"/>
                  </a:cubicBezTo>
                  <a:lnTo>
                    <a:pt x="1775" y="16383"/>
                  </a:lnTo>
                  <a:cubicBezTo>
                    <a:pt x="1275" y="16383"/>
                    <a:pt x="834" y="16193"/>
                    <a:pt x="513" y="15860"/>
                  </a:cubicBezTo>
                  <a:cubicBezTo>
                    <a:pt x="191" y="15538"/>
                    <a:pt x="1" y="15109"/>
                    <a:pt x="1" y="14609"/>
                  </a:cubicBezTo>
                  <a:lnTo>
                    <a:pt x="1" y="1775"/>
                  </a:lnTo>
                  <a:cubicBezTo>
                    <a:pt x="1" y="1286"/>
                    <a:pt x="191" y="834"/>
                    <a:pt x="513" y="524"/>
                  </a:cubicBezTo>
                  <a:cubicBezTo>
                    <a:pt x="846" y="191"/>
                    <a:pt x="1275" y="0"/>
                    <a:pt x="1775" y="0"/>
                  </a:cubicBezTo>
                  <a:close/>
                  <a:moveTo>
                    <a:pt x="7942" y="155"/>
                  </a:moveTo>
                  <a:lnTo>
                    <a:pt x="1775" y="155"/>
                  </a:lnTo>
                  <a:cubicBezTo>
                    <a:pt x="1322" y="155"/>
                    <a:pt x="917" y="334"/>
                    <a:pt x="620" y="632"/>
                  </a:cubicBezTo>
                  <a:cubicBezTo>
                    <a:pt x="322" y="929"/>
                    <a:pt x="143" y="1322"/>
                    <a:pt x="143" y="1775"/>
                  </a:cubicBezTo>
                  <a:lnTo>
                    <a:pt x="143" y="14621"/>
                  </a:lnTo>
                  <a:cubicBezTo>
                    <a:pt x="143" y="15062"/>
                    <a:pt x="322" y="15467"/>
                    <a:pt x="620" y="15764"/>
                  </a:cubicBezTo>
                  <a:cubicBezTo>
                    <a:pt x="917" y="16062"/>
                    <a:pt x="1322" y="16241"/>
                    <a:pt x="1775" y="16241"/>
                  </a:cubicBezTo>
                  <a:lnTo>
                    <a:pt x="7942" y="16241"/>
                  </a:lnTo>
                  <a:cubicBezTo>
                    <a:pt x="8395" y="16241"/>
                    <a:pt x="8799" y="16062"/>
                    <a:pt x="9097" y="15764"/>
                  </a:cubicBezTo>
                  <a:cubicBezTo>
                    <a:pt x="9395" y="15467"/>
                    <a:pt x="9573" y="15062"/>
                    <a:pt x="9573" y="14621"/>
                  </a:cubicBezTo>
                  <a:lnTo>
                    <a:pt x="9573" y="1775"/>
                  </a:lnTo>
                  <a:cubicBezTo>
                    <a:pt x="9573" y="1322"/>
                    <a:pt x="9395" y="929"/>
                    <a:pt x="9097" y="632"/>
                  </a:cubicBezTo>
                  <a:cubicBezTo>
                    <a:pt x="8799" y="334"/>
                    <a:pt x="8395" y="155"/>
                    <a:pt x="7942" y="1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2"/>
            <p:cNvSpPr/>
            <p:nvPr/>
          </p:nvSpPr>
          <p:spPr>
            <a:xfrm>
              <a:off x="2695575" y="2661175"/>
              <a:ext cx="7150" cy="232800"/>
            </a:xfrm>
            <a:custGeom>
              <a:avLst/>
              <a:gdLst/>
              <a:ahLst/>
              <a:cxnLst/>
              <a:rect l="l" t="t" r="r" b="b"/>
              <a:pathLst>
                <a:path w="286" h="9312" extrusionOk="0">
                  <a:moveTo>
                    <a:pt x="0" y="0"/>
                  </a:moveTo>
                  <a:lnTo>
                    <a:pt x="286" y="0"/>
                  </a:lnTo>
                  <a:lnTo>
                    <a:pt x="286" y="9311"/>
                  </a:lnTo>
                  <a:lnTo>
                    <a:pt x="0" y="931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2"/>
            <p:cNvSpPr/>
            <p:nvPr/>
          </p:nvSpPr>
          <p:spPr>
            <a:xfrm>
              <a:off x="2725625" y="2661175"/>
              <a:ext cx="7175" cy="232800"/>
            </a:xfrm>
            <a:custGeom>
              <a:avLst/>
              <a:gdLst/>
              <a:ahLst/>
              <a:cxnLst/>
              <a:rect l="l" t="t" r="r" b="b"/>
              <a:pathLst>
                <a:path w="287" h="9312" extrusionOk="0">
                  <a:moveTo>
                    <a:pt x="1" y="0"/>
                  </a:moveTo>
                  <a:lnTo>
                    <a:pt x="286" y="0"/>
                  </a:lnTo>
                  <a:lnTo>
                    <a:pt x="286" y="9311"/>
                  </a:lnTo>
                  <a:lnTo>
                    <a:pt x="1" y="931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2"/>
            <p:cNvSpPr/>
            <p:nvPr/>
          </p:nvSpPr>
          <p:spPr>
            <a:xfrm>
              <a:off x="2709550" y="2859100"/>
              <a:ext cx="9550" cy="9850"/>
            </a:xfrm>
            <a:custGeom>
              <a:avLst/>
              <a:gdLst/>
              <a:ahLst/>
              <a:cxnLst/>
              <a:rect l="l" t="t" r="r" b="b"/>
              <a:pathLst>
                <a:path w="382" h="394" extrusionOk="0">
                  <a:moveTo>
                    <a:pt x="1" y="203"/>
                  </a:moveTo>
                  <a:cubicBezTo>
                    <a:pt x="1" y="96"/>
                    <a:pt x="84" y="1"/>
                    <a:pt x="191" y="1"/>
                  </a:cubicBezTo>
                  <a:cubicBezTo>
                    <a:pt x="298" y="1"/>
                    <a:pt x="382" y="96"/>
                    <a:pt x="382" y="203"/>
                  </a:cubicBezTo>
                  <a:cubicBezTo>
                    <a:pt x="382" y="299"/>
                    <a:pt x="298" y="394"/>
                    <a:pt x="191" y="394"/>
                  </a:cubicBezTo>
                  <a:cubicBezTo>
                    <a:pt x="84" y="382"/>
                    <a:pt x="1" y="299"/>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2"/>
            <p:cNvSpPr/>
            <p:nvPr/>
          </p:nvSpPr>
          <p:spPr>
            <a:xfrm>
              <a:off x="2709550" y="2830250"/>
              <a:ext cx="9550" cy="9550"/>
            </a:xfrm>
            <a:custGeom>
              <a:avLst/>
              <a:gdLst/>
              <a:ahLst/>
              <a:cxnLst/>
              <a:rect l="l" t="t" r="r" b="b"/>
              <a:pathLst>
                <a:path w="382" h="382" extrusionOk="0">
                  <a:moveTo>
                    <a:pt x="1" y="191"/>
                  </a:moveTo>
                  <a:cubicBezTo>
                    <a:pt x="1" y="83"/>
                    <a:pt x="84" y="0"/>
                    <a:pt x="191" y="0"/>
                  </a:cubicBezTo>
                  <a:cubicBezTo>
                    <a:pt x="298" y="0"/>
                    <a:pt x="382" y="83"/>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2"/>
            <p:cNvSpPr/>
            <p:nvPr/>
          </p:nvSpPr>
          <p:spPr>
            <a:xfrm>
              <a:off x="2709550" y="2801675"/>
              <a:ext cx="9550" cy="9550"/>
            </a:xfrm>
            <a:custGeom>
              <a:avLst/>
              <a:gdLst/>
              <a:ahLst/>
              <a:cxnLst/>
              <a:rect l="l" t="t" r="r" b="b"/>
              <a:pathLst>
                <a:path w="382" h="382" extrusionOk="0">
                  <a:moveTo>
                    <a:pt x="1" y="191"/>
                  </a:moveTo>
                  <a:cubicBezTo>
                    <a:pt x="1" y="83"/>
                    <a:pt x="84" y="0"/>
                    <a:pt x="191" y="0"/>
                  </a:cubicBezTo>
                  <a:cubicBezTo>
                    <a:pt x="298" y="0"/>
                    <a:pt x="382" y="83"/>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2"/>
            <p:cNvSpPr/>
            <p:nvPr/>
          </p:nvSpPr>
          <p:spPr>
            <a:xfrm>
              <a:off x="2709550" y="2772800"/>
              <a:ext cx="9550" cy="9850"/>
            </a:xfrm>
            <a:custGeom>
              <a:avLst/>
              <a:gdLst/>
              <a:ahLst/>
              <a:cxnLst/>
              <a:rect l="l" t="t" r="r" b="b"/>
              <a:pathLst>
                <a:path w="382" h="394" extrusionOk="0">
                  <a:moveTo>
                    <a:pt x="1" y="203"/>
                  </a:moveTo>
                  <a:cubicBezTo>
                    <a:pt x="1" y="95"/>
                    <a:pt x="84" y="0"/>
                    <a:pt x="191" y="0"/>
                  </a:cubicBezTo>
                  <a:cubicBezTo>
                    <a:pt x="298" y="0"/>
                    <a:pt x="382" y="95"/>
                    <a:pt x="382" y="203"/>
                  </a:cubicBezTo>
                  <a:cubicBezTo>
                    <a:pt x="382" y="298"/>
                    <a:pt x="298" y="393"/>
                    <a:pt x="191" y="393"/>
                  </a:cubicBezTo>
                  <a:cubicBezTo>
                    <a:pt x="84" y="381"/>
                    <a:pt x="1" y="298"/>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2"/>
            <p:cNvSpPr/>
            <p:nvPr/>
          </p:nvSpPr>
          <p:spPr>
            <a:xfrm>
              <a:off x="2709550" y="2743925"/>
              <a:ext cx="9550" cy="9550"/>
            </a:xfrm>
            <a:custGeom>
              <a:avLst/>
              <a:gdLst/>
              <a:ahLst/>
              <a:cxnLst/>
              <a:rect l="l" t="t" r="r" b="b"/>
              <a:pathLst>
                <a:path w="382" h="382" extrusionOk="0">
                  <a:moveTo>
                    <a:pt x="1" y="191"/>
                  </a:moveTo>
                  <a:cubicBezTo>
                    <a:pt x="1" y="84"/>
                    <a:pt x="84" y="0"/>
                    <a:pt x="191" y="0"/>
                  </a:cubicBezTo>
                  <a:cubicBezTo>
                    <a:pt x="298" y="0"/>
                    <a:pt x="382" y="84"/>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2"/>
            <p:cNvSpPr/>
            <p:nvPr/>
          </p:nvSpPr>
          <p:spPr>
            <a:xfrm>
              <a:off x="2709550" y="2715350"/>
              <a:ext cx="9550" cy="9550"/>
            </a:xfrm>
            <a:custGeom>
              <a:avLst/>
              <a:gdLst/>
              <a:ahLst/>
              <a:cxnLst/>
              <a:rect l="l" t="t" r="r" b="b"/>
              <a:pathLst>
                <a:path w="382" h="382" extrusionOk="0">
                  <a:moveTo>
                    <a:pt x="1" y="191"/>
                  </a:moveTo>
                  <a:cubicBezTo>
                    <a:pt x="1" y="84"/>
                    <a:pt x="84" y="0"/>
                    <a:pt x="191" y="0"/>
                  </a:cubicBezTo>
                  <a:cubicBezTo>
                    <a:pt x="298" y="0"/>
                    <a:pt x="382" y="84"/>
                    <a:pt x="382" y="191"/>
                  </a:cubicBezTo>
                  <a:cubicBezTo>
                    <a:pt x="382" y="298"/>
                    <a:pt x="298" y="381"/>
                    <a:pt x="191" y="381"/>
                  </a:cubicBezTo>
                  <a:cubicBezTo>
                    <a:pt x="84" y="381"/>
                    <a:pt x="1" y="298"/>
                    <a:pt x="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2"/>
            <p:cNvSpPr/>
            <p:nvPr/>
          </p:nvSpPr>
          <p:spPr>
            <a:xfrm>
              <a:off x="2709550" y="2686475"/>
              <a:ext cx="9550" cy="9850"/>
            </a:xfrm>
            <a:custGeom>
              <a:avLst/>
              <a:gdLst/>
              <a:ahLst/>
              <a:cxnLst/>
              <a:rect l="l" t="t" r="r" b="b"/>
              <a:pathLst>
                <a:path w="382" h="394" extrusionOk="0">
                  <a:moveTo>
                    <a:pt x="1" y="203"/>
                  </a:moveTo>
                  <a:cubicBezTo>
                    <a:pt x="1" y="96"/>
                    <a:pt x="84" y="0"/>
                    <a:pt x="191" y="0"/>
                  </a:cubicBezTo>
                  <a:cubicBezTo>
                    <a:pt x="298" y="0"/>
                    <a:pt x="382" y="96"/>
                    <a:pt x="382" y="203"/>
                  </a:cubicBezTo>
                  <a:cubicBezTo>
                    <a:pt x="382" y="298"/>
                    <a:pt x="298" y="393"/>
                    <a:pt x="191" y="393"/>
                  </a:cubicBezTo>
                  <a:cubicBezTo>
                    <a:pt x="84" y="381"/>
                    <a:pt x="1" y="298"/>
                    <a:pt x="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2"/>
            <p:cNvSpPr/>
            <p:nvPr/>
          </p:nvSpPr>
          <p:spPr>
            <a:xfrm>
              <a:off x="2883675" y="3252900"/>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2"/>
            <p:cNvSpPr/>
            <p:nvPr/>
          </p:nvSpPr>
          <p:spPr>
            <a:xfrm>
              <a:off x="2914050" y="3252900"/>
              <a:ext cx="7150" cy="232500"/>
            </a:xfrm>
            <a:custGeom>
              <a:avLst/>
              <a:gdLst/>
              <a:ahLst/>
              <a:cxnLst/>
              <a:rect l="l" t="t" r="r" b="b"/>
              <a:pathLst>
                <a:path w="286" h="9300" extrusionOk="0">
                  <a:moveTo>
                    <a:pt x="0" y="1"/>
                  </a:moveTo>
                  <a:lnTo>
                    <a:pt x="286" y="1"/>
                  </a:lnTo>
                  <a:lnTo>
                    <a:pt x="286"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2"/>
            <p:cNvSpPr/>
            <p:nvPr/>
          </p:nvSpPr>
          <p:spPr>
            <a:xfrm>
              <a:off x="2897675" y="345085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82"/>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2"/>
            <p:cNvSpPr/>
            <p:nvPr/>
          </p:nvSpPr>
          <p:spPr>
            <a:xfrm>
              <a:off x="2897675" y="3422275"/>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70"/>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2"/>
            <p:cNvSpPr/>
            <p:nvPr/>
          </p:nvSpPr>
          <p:spPr>
            <a:xfrm>
              <a:off x="2897675" y="3393100"/>
              <a:ext cx="9550" cy="9850"/>
            </a:xfrm>
            <a:custGeom>
              <a:avLst/>
              <a:gdLst/>
              <a:ahLst/>
              <a:cxnLst/>
              <a:rect l="l" t="t" r="r" b="b"/>
              <a:pathLst>
                <a:path w="382" h="394" extrusionOk="0">
                  <a:moveTo>
                    <a:pt x="0" y="191"/>
                  </a:moveTo>
                  <a:cubicBezTo>
                    <a:pt x="0" y="96"/>
                    <a:pt x="96" y="1"/>
                    <a:pt x="191" y="1"/>
                  </a:cubicBezTo>
                  <a:cubicBezTo>
                    <a:pt x="298" y="1"/>
                    <a:pt x="381" y="96"/>
                    <a:pt x="381" y="191"/>
                  </a:cubicBezTo>
                  <a:cubicBezTo>
                    <a:pt x="381" y="298"/>
                    <a:pt x="298" y="394"/>
                    <a:pt x="191" y="394"/>
                  </a:cubicBezTo>
                  <a:cubicBezTo>
                    <a:pt x="72" y="394"/>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2"/>
            <p:cNvSpPr/>
            <p:nvPr/>
          </p:nvSpPr>
          <p:spPr>
            <a:xfrm>
              <a:off x="2897675" y="3364525"/>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82"/>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2"/>
            <p:cNvSpPr/>
            <p:nvPr/>
          </p:nvSpPr>
          <p:spPr>
            <a:xfrm>
              <a:off x="2897675" y="333595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8"/>
                    <a:pt x="298" y="382"/>
                    <a:pt x="191" y="382"/>
                  </a:cubicBezTo>
                  <a:cubicBezTo>
                    <a:pt x="72" y="370"/>
                    <a:pt x="0" y="298"/>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2"/>
            <p:cNvSpPr/>
            <p:nvPr/>
          </p:nvSpPr>
          <p:spPr>
            <a:xfrm>
              <a:off x="2897675" y="3306775"/>
              <a:ext cx="9550" cy="9850"/>
            </a:xfrm>
            <a:custGeom>
              <a:avLst/>
              <a:gdLst/>
              <a:ahLst/>
              <a:cxnLst/>
              <a:rect l="l" t="t" r="r" b="b"/>
              <a:pathLst>
                <a:path w="382" h="394" extrusionOk="0">
                  <a:moveTo>
                    <a:pt x="0" y="191"/>
                  </a:moveTo>
                  <a:cubicBezTo>
                    <a:pt x="0" y="96"/>
                    <a:pt x="96" y="1"/>
                    <a:pt x="191" y="1"/>
                  </a:cubicBezTo>
                  <a:cubicBezTo>
                    <a:pt x="298" y="1"/>
                    <a:pt x="381" y="96"/>
                    <a:pt x="381" y="191"/>
                  </a:cubicBezTo>
                  <a:cubicBezTo>
                    <a:pt x="381" y="299"/>
                    <a:pt x="298" y="394"/>
                    <a:pt x="191" y="394"/>
                  </a:cubicBezTo>
                  <a:cubicBezTo>
                    <a:pt x="72" y="394"/>
                    <a:pt x="0" y="299"/>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2"/>
            <p:cNvSpPr/>
            <p:nvPr/>
          </p:nvSpPr>
          <p:spPr>
            <a:xfrm>
              <a:off x="2897675" y="3278200"/>
              <a:ext cx="9550" cy="9550"/>
            </a:xfrm>
            <a:custGeom>
              <a:avLst/>
              <a:gdLst/>
              <a:ahLst/>
              <a:cxnLst/>
              <a:rect l="l" t="t" r="r" b="b"/>
              <a:pathLst>
                <a:path w="382" h="382" extrusionOk="0">
                  <a:moveTo>
                    <a:pt x="0" y="191"/>
                  </a:moveTo>
                  <a:cubicBezTo>
                    <a:pt x="0" y="84"/>
                    <a:pt x="96" y="1"/>
                    <a:pt x="191" y="1"/>
                  </a:cubicBezTo>
                  <a:cubicBezTo>
                    <a:pt x="298" y="1"/>
                    <a:pt x="381" y="84"/>
                    <a:pt x="381" y="191"/>
                  </a:cubicBezTo>
                  <a:cubicBezTo>
                    <a:pt x="381" y="299"/>
                    <a:pt x="298" y="382"/>
                    <a:pt x="191" y="382"/>
                  </a:cubicBezTo>
                  <a:cubicBezTo>
                    <a:pt x="72" y="382"/>
                    <a:pt x="0" y="299"/>
                    <a:pt x="0"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2"/>
            <p:cNvSpPr/>
            <p:nvPr/>
          </p:nvSpPr>
          <p:spPr>
            <a:xfrm>
              <a:off x="2885175" y="1732475"/>
              <a:ext cx="232500" cy="7175"/>
            </a:xfrm>
            <a:custGeom>
              <a:avLst/>
              <a:gdLst/>
              <a:ahLst/>
              <a:cxnLst/>
              <a:rect l="l" t="t" r="r" b="b"/>
              <a:pathLst>
                <a:path w="9300" h="287" extrusionOk="0">
                  <a:moveTo>
                    <a:pt x="0" y="1"/>
                  </a:moveTo>
                  <a:lnTo>
                    <a:pt x="9299" y="1"/>
                  </a:lnTo>
                  <a:lnTo>
                    <a:pt x="9299" y="287"/>
                  </a:lnTo>
                  <a:lnTo>
                    <a:pt x="0" y="28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2"/>
            <p:cNvSpPr/>
            <p:nvPr/>
          </p:nvSpPr>
          <p:spPr>
            <a:xfrm>
              <a:off x="2885175" y="1763150"/>
              <a:ext cx="232500" cy="7175"/>
            </a:xfrm>
            <a:custGeom>
              <a:avLst/>
              <a:gdLst/>
              <a:ahLst/>
              <a:cxnLst/>
              <a:rect l="l" t="t" r="r" b="b"/>
              <a:pathLst>
                <a:path w="9300" h="287" extrusionOk="0">
                  <a:moveTo>
                    <a:pt x="0" y="0"/>
                  </a:moveTo>
                  <a:lnTo>
                    <a:pt x="9299" y="0"/>
                  </a:lnTo>
                  <a:lnTo>
                    <a:pt x="9299" y="286"/>
                  </a:lnTo>
                  <a:lnTo>
                    <a:pt x="0" y="28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2"/>
            <p:cNvSpPr/>
            <p:nvPr/>
          </p:nvSpPr>
          <p:spPr>
            <a:xfrm>
              <a:off x="2910475" y="1746475"/>
              <a:ext cx="9550" cy="9550"/>
            </a:xfrm>
            <a:custGeom>
              <a:avLst/>
              <a:gdLst/>
              <a:ahLst/>
              <a:cxnLst/>
              <a:rect l="l" t="t" r="r" b="b"/>
              <a:pathLst>
                <a:path w="382" h="382" extrusionOk="0">
                  <a:moveTo>
                    <a:pt x="381" y="191"/>
                  </a:moveTo>
                  <a:cubicBezTo>
                    <a:pt x="381" y="298"/>
                    <a:pt x="298" y="382"/>
                    <a:pt x="191" y="382"/>
                  </a:cubicBezTo>
                  <a:cubicBezTo>
                    <a:pt x="84" y="382"/>
                    <a:pt x="0" y="298"/>
                    <a:pt x="0" y="191"/>
                  </a:cubicBezTo>
                  <a:cubicBezTo>
                    <a:pt x="0" y="84"/>
                    <a:pt x="84"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2"/>
            <p:cNvSpPr/>
            <p:nvPr/>
          </p:nvSpPr>
          <p:spPr>
            <a:xfrm>
              <a:off x="293905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2"/>
            <p:cNvSpPr/>
            <p:nvPr/>
          </p:nvSpPr>
          <p:spPr>
            <a:xfrm>
              <a:off x="2967925" y="1746775"/>
              <a:ext cx="9850" cy="9550"/>
            </a:xfrm>
            <a:custGeom>
              <a:avLst/>
              <a:gdLst/>
              <a:ahLst/>
              <a:cxnLst/>
              <a:rect l="l" t="t" r="r" b="b"/>
              <a:pathLst>
                <a:path w="394" h="382" extrusionOk="0">
                  <a:moveTo>
                    <a:pt x="203" y="0"/>
                  </a:moveTo>
                  <a:cubicBezTo>
                    <a:pt x="298" y="0"/>
                    <a:pt x="393" y="84"/>
                    <a:pt x="393" y="191"/>
                  </a:cubicBezTo>
                  <a:cubicBezTo>
                    <a:pt x="393" y="298"/>
                    <a:pt x="298" y="381"/>
                    <a:pt x="203" y="381"/>
                  </a:cubicBezTo>
                  <a:cubicBezTo>
                    <a:pt x="95" y="381"/>
                    <a:pt x="0" y="298"/>
                    <a:pt x="0" y="191"/>
                  </a:cubicBezTo>
                  <a:cubicBezTo>
                    <a:pt x="0" y="72"/>
                    <a:pt x="95" y="0"/>
                    <a:pt x="203"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2"/>
            <p:cNvSpPr/>
            <p:nvPr/>
          </p:nvSpPr>
          <p:spPr>
            <a:xfrm>
              <a:off x="299680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3" y="381"/>
                    <a:pt x="0" y="298"/>
                    <a:pt x="0" y="191"/>
                  </a:cubicBezTo>
                  <a:cubicBezTo>
                    <a:pt x="0" y="72"/>
                    <a:pt x="83"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2"/>
            <p:cNvSpPr/>
            <p:nvPr/>
          </p:nvSpPr>
          <p:spPr>
            <a:xfrm>
              <a:off x="3025375"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3" y="381"/>
                    <a:pt x="0" y="298"/>
                    <a:pt x="0" y="191"/>
                  </a:cubicBezTo>
                  <a:cubicBezTo>
                    <a:pt x="12" y="72"/>
                    <a:pt x="83"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2"/>
            <p:cNvSpPr/>
            <p:nvPr/>
          </p:nvSpPr>
          <p:spPr>
            <a:xfrm>
              <a:off x="3054250" y="1746475"/>
              <a:ext cx="9825" cy="9550"/>
            </a:xfrm>
            <a:custGeom>
              <a:avLst/>
              <a:gdLst/>
              <a:ahLst/>
              <a:cxnLst/>
              <a:rect l="l" t="t" r="r" b="b"/>
              <a:pathLst>
                <a:path w="393" h="382" extrusionOk="0">
                  <a:moveTo>
                    <a:pt x="393" y="191"/>
                  </a:moveTo>
                  <a:cubicBezTo>
                    <a:pt x="393" y="298"/>
                    <a:pt x="298" y="382"/>
                    <a:pt x="202" y="382"/>
                  </a:cubicBezTo>
                  <a:cubicBezTo>
                    <a:pt x="95" y="382"/>
                    <a:pt x="0" y="298"/>
                    <a:pt x="0" y="191"/>
                  </a:cubicBezTo>
                  <a:cubicBezTo>
                    <a:pt x="0" y="84"/>
                    <a:pt x="95" y="1"/>
                    <a:pt x="202" y="1"/>
                  </a:cubicBezTo>
                  <a:cubicBezTo>
                    <a:pt x="298" y="1"/>
                    <a:pt x="393" y="84"/>
                    <a:pt x="393"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2"/>
            <p:cNvSpPr/>
            <p:nvPr/>
          </p:nvSpPr>
          <p:spPr>
            <a:xfrm>
              <a:off x="3083100" y="1746475"/>
              <a:ext cx="9550" cy="9550"/>
            </a:xfrm>
            <a:custGeom>
              <a:avLst/>
              <a:gdLst/>
              <a:ahLst/>
              <a:cxnLst/>
              <a:rect l="l" t="t" r="r" b="b"/>
              <a:pathLst>
                <a:path w="382" h="382" extrusionOk="0">
                  <a:moveTo>
                    <a:pt x="382" y="191"/>
                  </a:moveTo>
                  <a:cubicBezTo>
                    <a:pt x="382" y="298"/>
                    <a:pt x="299" y="382"/>
                    <a:pt x="191" y="382"/>
                  </a:cubicBezTo>
                  <a:cubicBezTo>
                    <a:pt x="84" y="382"/>
                    <a:pt x="1" y="298"/>
                    <a:pt x="1" y="191"/>
                  </a:cubicBezTo>
                  <a:cubicBezTo>
                    <a:pt x="1" y="84"/>
                    <a:pt x="84" y="1"/>
                    <a:pt x="191" y="1"/>
                  </a:cubicBezTo>
                  <a:cubicBezTo>
                    <a:pt x="299" y="1"/>
                    <a:pt x="382" y="84"/>
                    <a:pt x="382"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2"/>
            <p:cNvSpPr/>
            <p:nvPr/>
          </p:nvSpPr>
          <p:spPr>
            <a:xfrm>
              <a:off x="3890650" y="1732475"/>
              <a:ext cx="232800" cy="7175"/>
            </a:xfrm>
            <a:custGeom>
              <a:avLst/>
              <a:gdLst/>
              <a:ahLst/>
              <a:cxnLst/>
              <a:rect l="l" t="t" r="r" b="b"/>
              <a:pathLst>
                <a:path w="9312" h="287" extrusionOk="0">
                  <a:moveTo>
                    <a:pt x="1" y="1"/>
                  </a:moveTo>
                  <a:lnTo>
                    <a:pt x="9311" y="1"/>
                  </a:lnTo>
                  <a:lnTo>
                    <a:pt x="9311" y="287"/>
                  </a:lnTo>
                  <a:lnTo>
                    <a:pt x="1" y="287"/>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2"/>
            <p:cNvSpPr/>
            <p:nvPr/>
          </p:nvSpPr>
          <p:spPr>
            <a:xfrm>
              <a:off x="3890650" y="1763150"/>
              <a:ext cx="232800" cy="7175"/>
            </a:xfrm>
            <a:custGeom>
              <a:avLst/>
              <a:gdLst/>
              <a:ahLst/>
              <a:cxnLst/>
              <a:rect l="l" t="t" r="r" b="b"/>
              <a:pathLst>
                <a:path w="9312" h="287" extrusionOk="0">
                  <a:moveTo>
                    <a:pt x="1" y="0"/>
                  </a:moveTo>
                  <a:lnTo>
                    <a:pt x="9311" y="0"/>
                  </a:lnTo>
                  <a:lnTo>
                    <a:pt x="9311" y="286"/>
                  </a:lnTo>
                  <a:lnTo>
                    <a:pt x="1" y="286"/>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2"/>
            <p:cNvSpPr/>
            <p:nvPr/>
          </p:nvSpPr>
          <p:spPr>
            <a:xfrm>
              <a:off x="3915650" y="1746775"/>
              <a:ext cx="9850" cy="9550"/>
            </a:xfrm>
            <a:custGeom>
              <a:avLst/>
              <a:gdLst/>
              <a:ahLst/>
              <a:cxnLst/>
              <a:rect l="l" t="t" r="r" b="b"/>
              <a:pathLst>
                <a:path w="394" h="382" extrusionOk="0">
                  <a:moveTo>
                    <a:pt x="191" y="0"/>
                  </a:moveTo>
                  <a:cubicBezTo>
                    <a:pt x="298" y="0"/>
                    <a:pt x="394" y="84"/>
                    <a:pt x="394" y="191"/>
                  </a:cubicBezTo>
                  <a:cubicBezTo>
                    <a:pt x="394" y="298"/>
                    <a:pt x="298" y="381"/>
                    <a:pt x="191" y="381"/>
                  </a:cubicBezTo>
                  <a:cubicBezTo>
                    <a:pt x="96" y="381"/>
                    <a:pt x="1" y="298"/>
                    <a:pt x="1" y="191"/>
                  </a:cubicBezTo>
                  <a:cubicBezTo>
                    <a:pt x="13" y="72"/>
                    <a:pt x="108"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2"/>
            <p:cNvSpPr/>
            <p:nvPr/>
          </p:nvSpPr>
          <p:spPr>
            <a:xfrm>
              <a:off x="3944825" y="1746775"/>
              <a:ext cx="9550" cy="9550"/>
            </a:xfrm>
            <a:custGeom>
              <a:avLst/>
              <a:gdLst/>
              <a:ahLst/>
              <a:cxnLst/>
              <a:rect l="l" t="t" r="r" b="b"/>
              <a:pathLst>
                <a:path w="382" h="382" extrusionOk="0">
                  <a:moveTo>
                    <a:pt x="191" y="0"/>
                  </a:moveTo>
                  <a:cubicBezTo>
                    <a:pt x="298" y="0"/>
                    <a:pt x="382" y="84"/>
                    <a:pt x="382" y="191"/>
                  </a:cubicBezTo>
                  <a:cubicBezTo>
                    <a:pt x="382" y="298"/>
                    <a:pt x="298" y="381"/>
                    <a:pt x="191" y="381"/>
                  </a:cubicBezTo>
                  <a:cubicBezTo>
                    <a:pt x="84" y="381"/>
                    <a:pt x="1" y="298"/>
                    <a:pt x="1" y="191"/>
                  </a:cubicBezTo>
                  <a:cubicBezTo>
                    <a:pt x="1"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2"/>
            <p:cNvSpPr/>
            <p:nvPr/>
          </p:nvSpPr>
          <p:spPr>
            <a:xfrm>
              <a:off x="3973400" y="1746775"/>
              <a:ext cx="9550" cy="9550"/>
            </a:xfrm>
            <a:custGeom>
              <a:avLst/>
              <a:gdLst/>
              <a:ahLst/>
              <a:cxnLst/>
              <a:rect l="l" t="t" r="r" b="b"/>
              <a:pathLst>
                <a:path w="382" h="382" extrusionOk="0">
                  <a:moveTo>
                    <a:pt x="191" y="0"/>
                  </a:moveTo>
                  <a:cubicBezTo>
                    <a:pt x="298" y="0"/>
                    <a:pt x="382" y="84"/>
                    <a:pt x="382" y="191"/>
                  </a:cubicBezTo>
                  <a:cubicBezTo>
                    <a:pt x="382" y="298"/>
                    <a:pt x="298" y="381"/>
                    <a:pt x="191" y="381"/>
                  </a:cubicBezTo>
                  <a:cubicBezTo>
                    <a:pt x="84" y="381"/>
                    <a:pt x="1" y="298"/>
                    <a:pt x="1"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2"/>
            <p:cNvSpPr/>
            <p:nvPr/>
          </p:nvSpPr>
          <p:spPr>
            <a:xfrm>
              <a:off x="4001975" y="1746775"/>
              <a:ext cx="9850" cy="9550"/>
            </a:xfrm>
            <a:custGeom>
              <a:avLst/>
              <a:gdLst/>
              <a:ahLst/>
              <a:cxnLst/>
              <a:rect l="l" t="t" r="r" b="b"/>
              <a:pathLst>
                <a:path w="394" h="382" extrusionOk="0">
                  <a:moveTo>
                    <a:pt x="191" y="0"/>
                  </a:moveTo>
                  <a:cubicBezTo>
                    <a:pt x="298" y="0"/>
                    <a:pt x="393" y="84"/>
                    <a:pt x="393" y="191"/>
                  </a:cubicBezTo>
                  <a:cubicBezTo>
                    <a:pt x="393" y="298"/>
                    <a:pt x="298" y="381"/>
                    <a:pt x="191" y="381"/>
                  </a:cubicBezTo>
                  <a:cubicBezTo>
                    <a:pt x="96" y="381"/>
                    <a:pt x="1" y="298"/>
                    <a:pt x="1" y="191"/>
                  </a:cubicBezTo>
                  <a:cubicBezTo>
                    <a:pt x="12" y="72"/>
                    <a:pt x="108"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2"/>
            <p:cNvSpPr/>
            <p:nvPr/>
          </p:nvSpPr>
          <p:spPr>
            <a:xfrm>
              <a:off x="403115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0"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2"/>
            <p:cNvSpPr/>
            <p:nvPr/>
          </p:nvSpPr>
          <p:spPr>
            <a:xfrm>
              <a:off x="4059725"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84"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2"/>
            <p:cNvSpPr/>
            <p:nvPr/>
          </p:nvSpPr>
          <p:spPr>
            <a:xfrm>
              <a:off x="4088300" y="1746775"/>
              <a:ext cx="9550" cy="9550"/>
            </a:xfrm>
            <a:custGeom>
              <a:avLst/>
              <a:gdLst/>
              <a:ahLst/>
              <a:cxnLst/>
              <a:rect l="l" t="t" r="r" b="b"/>
              <a:pathLst>
                <a:path w="382" h="382" extrusionOk="0">
                  <a:moveTo>
                    <a:pt x="191" y="0"/>
                  </a:moveTo>
                  <a:cubicBezTo>
                    <a:pt x="298" y="0"/>
                    <a:pt x="381" y="84"/>
                    <a:pt x="381" y="191"/>
                  </a:cubicBezTo>
                  <a:cubicBezTo>
                    <a:pt x="381" y="298"/>
                    <a:pt x="298" y="381"/>
                    <a:pt x="191" y="381"/>
                  </a:cubicBezTo>
                  <a:cubicBezTo>
                    <a:pt x="84" y="381"/>
                    <a:pt x="0" y="298"/>
                    <a:pt x="0" y="191"/>
                  </a:cubicBezTo>
                  <a:cubicBezTo>
                    <a:pt x="12" y="72"/>
                    <a:pt x="96" y="0"/>
                    <a:pt x="19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2"/>
            <p:cNvSpPr/>
            <p:nvPr/>
          </p:nvSpPr>
          <p:spPr>
            <a:xfrm>
              <a:off x="4775575" y="3566925"/>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2"/>
            <p:cNvSpPr/>
            <p:nvPr/>
          </p:nvSpPr>
          <p:spPr>
            <a:xfrm>
              <a:off x="4745525" y="3566925"/>
              <a:ext cx="6875" cy="232500"/>
            </a:xfrm>
            <a:custGeom>
              <a:avLst/>
              <a:gdLst/>
              <a:ahLst/>
              <a:cxnLst/>
              <a:rect l="l" t="t" r="r" b="b"/>
              <a:pathLst>
                <a:path w="275" h="9300" extrusionOk="0">
                  <a:moveTo>
                    <a:pt x="0" y="1"/>
                  </a:moveTo>
                  <a:lnTo>
                    <a:pt x="274" y="1"/>
                  </a:lnTo>
                  <a:lnTo>
                    <a:pt x="274"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2"/>
            <p:cNvSpPr/>
            <p:nvPr/>
          </p:nvSpPr>
          <p:spPr>
            <a:xfrm>
              <a:off x="4758925" y="3591950"/>
              <a:ext cx="9550" cy="9550"/>
            </a:xfrm>
            <a:custGeom>
              <a:avLst/>
              <a:gdLst/>
              <a:ahLst/>
              <a:cxnLst/>
              <a:rect l="l" t="t" r="r" b="b"/>
              <a:pathLst>
                <a:path w="382" h="382" extrusionOk="0">
                  <a:moveTo>
                    <a:pt x="381" y="191"/>
                  </a:moveTo>
                  <a:cubicBezTo>
                    <a:pt x="381" y="298"/>
                    <a:pt x="298" y="381"/>
                    <a:pt x="191" y="381"/>
                  </a:cubicBezTo>
                  <a:cubicBezTo>
                    <a:pt x="83" y="381"/>
                    <a:pt x="0" y="298"/>
                    <a:pt x="0" y="191"/>
                  </a:cubicBezTo>
                  <a:cubicBezTo>
                    <a:pt x="0" y="83"/>
                    <a:pt x="83" y="0"/>
                    <a:pt x="191" y="0"/>
                  </a:cubicBezTo>
                  <a:cubicBezTo>
                    <a:pt x="298" y="12"/>
                    <a:pt x="381" y="83"/>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2"/>
            <p:cNvSpPr/>
            <p:nvPr/>
          </p:nvSpPr>
          <p:spPr>
            <a:xfrm>
              <a:off x="4758925" y="3620825"/>
              <a:ext cx="9550" cy="9825"/>
            </a:xfrm>
            <a:custGeom>
              <a:avLst/>
              <a:gdLst/>
              <a:ahLst/>
              <a:cxnLst/>
              <a:rect l="l" t="t" r="r" b="b"/>
              <a:pathLst>
                <a:path w="382" h="393" extrusionOk="0">
                  <a:moveTo>
                    <a:pt x="381" y="191"/>
                  </a:moveTo>
                  <a:cubicBezTo>
                    <a:pt x="381" y="298"/>
                    <a:pt x="298" y="393"/>
                    <a:pt x="191" y="393"/>
                  </a:cubicBezTo>
                  <a:cubicBezTo>
                    <a:pt x="83" y="393"/>
                    <a:pt x="0" y="298"/>
                    <a:pt x="0" y="191"/>
                  </a:cubicBezTo>
                  <a:cubicBezTo>
                    <a:pt x="0" y="95"/>
                    <a:pt x="83" y="0"/>
                    <a:pt x="191" y="0"/>
                  </a:cubicBezTo>
                  <a:cubicBezTo>
                    <a:pt x="298" y="0"/>
                    <a:pt x="381" y="95"/>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2"/>
            <p:cNvSpPr/>
            <p:nvPr/>
          </p:nvSpPr>
          <p:spPr>
            <a:xfrm>
              <a:off x="4758925" y="3649400"/>
              <a:ext cx="9550" cy="9825"/>
            </a:xfrm>
            <a:custGeom>
              <a:avLst/>
              <a:gdLst/>
              <a:ahLst/>
              <a:cxnLst/>
              <a:rect l="l" t="t" r="r" b="b"/>
              <a:pathLst>
                <a:path w="382" h="393" extrusionOk="0">
                  <a:moveTo>
                    <a:pt x="381" y="202"/>
                  </a:moveTo>
                  <a:cubicBezTo>
                    <a:pt x="381" y="298"/>
                    <a:pt x="298" y="393"/>
                    <a:pt x="191" y="393"/>
                  </a:cubicBezTo>
                  <a:cubicBezTo>
                    <a:pt x="83" y="393"/>
                    <a:pt x="0" y="298"/>
                    <a:pt x="0" y="202"/>
                  </a:cubicBezTo>
                  <a:cubicBezTo>
                    <a:pt x="0" y="95"/>
                    <a:pt x="83" y="0"/>
                    <a:pt x="191" y="0"/>
                  </a:cubicBezTo>
                  <a:cubicBezTo>
                    <a:pt x="298" y="0"/>
                    <a:pt x="381" y="95"/>
                    <a:pt x="381" y="20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2"/>
            <p:cNvSpPr/>
            <p:nvPr/>
          </p:nvSpPr>
          <p:spPr>
            <a:xfrm>
              <a:off x="4758925" y="3678250"/>
              <a:ext cx="9550" cy="9550"/>
            </a:xfrm>
            <a:custGeom>
              <a:avLst/>
              <a:gdLst/>
              <a:ahLst/>
              <a:cxnLst/>
              <a:rect l="l" t="t" r="r" b="b"/>
              <a:pathLst>
                <a:path w="382" h="382" extrusionOk="0">
                  <a:moveTo>
                    <a:pt x="381" y="191"/>
                  </a:moveTo>
                  <a:cubicBezTo>
                    <a:pt x="381" y="299"/>
                    <a:pt x="298" y="382"/>
                    <a:pt x="191" y="382"/>
                  </a:cubicBezTo>
                  <a:cubicBezTo>
                    <a:pt x="83" y="382"/>
                    <a:pt x="0" y="287"/>
                    <a:pt x="0" y="191"/>
                  </a:cubicBezTo>
                  <a:cubicBezTo>
                    <a:pt x="0" y="84"/>
                    <a:pt x="83" y="1"/>
                    <a:pt x="191" y="1"/>
                  </a:cubicBezTo>
                  <a:cubicBezTo>
                    <a:pt x="298" y="13"/>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2"/>
            <p:cNvSpPr/>
            <p:nvPr/>
          </p:nvSpPr>
          <p:spPr>
            <a:xfrm>
              <a:off x="4758925" y="3707125"/>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2"/>
            <p:cNvSpPr/>
            <p:nvPr/>
          </p:nvSpPr>
          <p:spPr>
            <a:xfrm>
              <a:off x="4758925" y="3735700"/>
              <a:ext cx="9550" cy="9850"/>
            </a:xfrm>
            <a:custGeom>
              <a:avLst/>
              <a:gdLst/>
              <a:ahLst/>
              <a:cxnLst/>
              <a:rect l="l" t="t" r="r" b="b"/>
              <a:pathLst>
                <a:path w="382" h="394" extrusionOk="0">
                  <a:moveTo>
                    <a:pt x="381" y="203"/>
                  </a:moveTo>
                  <a:cubicBezTo>
                    <a:pt x="381" y="298"/>
                    <a:pt x="298" y="394"/>
                    <a:pt x="191" y="394"/>
                  </a:cubicBezTo>
                  <a:cubicBezTo>
                    <a:pt x="83" y="394"/>
                    <a:pt x="0" y="298"/>
                    <a:pt x="0" y="203"/>
                  </a:cubicBezTo>
                  <a:cubicBezTo>
                    <a:pt x="0" y="96"/>
                    <a:pt x="83" y="1"/>
                    <a:pt x="191" y="1"/>
                  </a:cubicBezTo>
                  <a:cubicBezTo>
                    <a:pt x="298" y="1"/>
                    <a:pt x="381" y="96"/>
                    <a:pt x="38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2"/>
            <p:cNvSpPr/>
            <p:nvPr/>
          </p:nvSpPr>
          <p:spPr>
            <a:xfrm>
              <a:off x="4758925" y="3764575"/>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3"/>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2"/>
            <p:cNvSpPr/>
            <p:nvPr/>
          </p:nvSpPr>
          <p:spPr>
            <a:xfrm>
              <a:off x="4919050" y="2961500"/>
              <a:ext cx="7175" cy="232500"/>
            </a:xfrm>
            <a:custGeom>
              <a:avLst/>
              <a:gdLst/>
              <a:ahLst/>
              <a:cxnLst/>
              <a:rect l="l" t="t" r="r" b="b"/>
              <a:pathLst>
                <a:path w="287" h="9300" extrusionOk="0">
                  <a:moveTo>
                    <a:pt x="1" y="1"/>
                  </a:moveTo>
                  <a:lnTo>
                    <a:pt x="286" y="1"/>
                  </a:lnTo>
                  <a:lnTo>
                    <a:pt x="286" y="9299"/>
                  </a:lnTo>
                  <a:lnTo>
                    <a:pt x="1" y="9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2"/>
            <p:cNvSpPr/>
            <p:nvPr/>
          </p:nvSpPr>
          <p:spPr>
            <a:xfrm>
              <a:off x="4889000" y="2961500"/>
              <a:ext cx="7150" cy="232500"/>
            </a:xfrm>
            <a:custGeom>
              <a:avLst/>
              <a:gdLst/>
              <a:ahLst/>
              <a:cxnLst/>
              <a:rect l="l" t="t" r="r" b="b"/>
              <a:pathLst>
                <a:path w="286" h="9300" extrusionOk="0">
                  <a:moveTo>
                    <a:pt x="0" y="1"/>
                  </a:moveTo>
                  <a:lnTo>
                    <a:pt x="286" y="1"/>
                  </a:lnTo>
                  <a:lnTo>
                    <a:pt x="286" y="9299"/>
                  </a:lnTo>
                  <a:lnTo>
                    <a:pt x="0" y="9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2"/>
            <p:cNvSpPr/>
            <p:nvPr/>
          </p:nvSpPr>
          <p:spPr>
            <a:xfrm>
              <a:off x="4902675" y="2986800"/>
              <a:ext cx="9850" cy="9550"/>
            </a:xfrm>
            <a:custGeom>
              <a:avLst/>
              <a:gdLst/>
              <a:ahLst/>
              <a:cxnLst/>
              <a:rect l="l" t="t" r="r" b="b"/>
              <a:pathLst>
                <a:path w="394" h="382" extrusionOk="0">
                  <a:moveTo>
                    <a:pt x="394" y="191"/>
                  </a:moveTo>
                  <a:cubicBezTo>
                    <a:pt x="394" y="298"/>
                    <a:pt x="299" y="382"/>
                    <a:pt x="203" y="382"/>
                  </a:cubicBezTo>
                  <a:cubicBezTo>
                    <a:pt x="96" y="382"/>
                    <a:pt x="1" y="298"/>
                    <a:pt x="1" y="191"/>
                  </a:cubicBezTo>
                  <a:cubicBezTo>
                    <a:pt x="1" y="84"/>
                    <a:pt x="96" y="1"/>
                    <a:pt x="203" y="1"/>
                  </a:cubicBezTo>
                  <a:cubicBezTo>
                    <a:pt x="299" y="1"/>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2"/>
            <p:cNvSpPr/>
            <p:nvPr/>
          </p:nvSpPr>
          <p:spPr>
            <a:xfrm>
              <a:off x="4902675" y="3015375"/>
              <a:ext cx="9850" cy="9850"/>
            </a:xfrm>
            <a:custGeom>
              <a:avLst/>
              <a:gdLst/>
              <a:ahLst/>
              <a:cxnLst/>
              <a:rect l="l" t="t" r="r" b="b"/>
              <a:pathLst>
                <a:path w="394" h="394" extrusionOk="0">
                  <a:moveTo>
                    <a:pt x="394" y="203"/>
                  </a:moveTo>
                  <a:cubicBezTo>
                    <a:pt x="394" y="298"/>
                    <a:pt x="299" y="394"/>
                    <a:pt x="203" y="394"/>
                  </a:cubicBezTo>
                  <a:cubicBezTo>
                    <a:pt x="96" y="394"/>
                    <a:pt x="1" y="298"/>
                    <a:pt x="1" y="203"/>
                  </a:cubicBezTo>
                  <a:cubicBezTo>
                    <a:pt x="1" y="96"/>
                    <a:pt x="96" y="1"/>
                    <a:pt x="203" y="1"/>
                  </a:cubicBezTo>
                  <a:cubicBezTo>
                    <a:pt x="299" y="1"/>
                    <a:pt x="394" y="96"/>
                    <a:pt x="39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2"/>
            <p:cNvSpPr/>
            <p:nvPr/>
          </p:nvSpPr>
          <p:spPr>
            <a:xfrm>
              <a:off x="4902675" y="3044250"/>
              <a:ext cx="9850" cy="9550"/>
            </a:xfrm>
            <a:custGeom>
              <a:avLst/>
              <a:gdLst/>
              <a:ahLst/>
              <a:cxnLst/>
              <a:rect l="l" t="t" r="r" b="b"/>
              <a:pathLst>
                <a:path w="394" h="382" extrusionOk="0">
                  <a:moveTo>
                    <a:pt x="394" y="191"/>
                  </a:moveTo>
                  <a:cubicBezTo>
                    <a:pt x="394" y="298"/>
                    <a:pt x="299" y="382"/>
                    <a:pt x="203" y="382"/>
                  </a:cubicBezTo>
                  <a:cubicBezTo>
                    <a:pt x="96" y="382"/>
                    <a:pt x="1" y="286"/>
                    <a:pt x="1" y="191"/>
                  </a:cubicBezTo>
                  <a:cubicBezTo>
                    <a:pt x="1" y="84"/>
                    <a:pt x="96" y="1"/>
                    <a:pt x="203" y="1"/>
                  </a:cubicBezTo>
                  <a:cubicBezTo>
                    <a:pt x="299" y="1"/>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2"/>
            <p:cNvSpPr/>
            <p:nvPr/>
          </p:nvSpPr>
          <p:spPr>
            <a:xfrm>
              <a:off x="4902675" y="3073125"/>
              <a:ext cx="9850" cy="9850"/>
            </a:xfrm>
            <a:custGeom>
              <a:avLst/>
              <a:gdLst/>
              <a:ahLst/>
              <a:cxnLst/>
              <a:rect l="l" t="t" r="r" b="b"/>
              <a:pathLst>
                <a:path w="394" h="394" extrusionOk="0">
                  <a:moveTo>
                    <a:pt x="394" y="191"/>
                  </a:moveTo>
                  <a:cubicBezTo>
                    <a:pt x="394" y="298"/>
                    <a:pt x="299" y="393"/>
                    <a:pt x="203" y="393"/>
                  </a:cubicBezTo>
                  <a:cubicBezTo>
                    <a:pt x="96" y="393"/>
                    <a:pt x="1" y="298"/>
                    <a:pt x="1" y="191"/>
                  </a:cubicBezTo>
                  <a:cubicBezTo>
                    <a:pt x="1" y="96"/>
                    <a:pt x="96" y="1"/>
                    <a:pt x="203" y="1"/>
                  </a:cubicBezTo>
                  <a:cubicBezTo>
                    <a:pt x="299" y="1"/>
                    <a:pt x="394" y="96"/>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2"/>
            <p:cNvSpPr/>
            <p:nvPr/>
          </p:nvSpPr>
          <p:spPr>
            <a:xfrm>
              <a:off x="4902675" y="3101700"/>
              <a:ext cx="9850" cy="9850"/>
            </a:xfrm>
            <a:custGeom>
              <a:avLst/>
              <a:gdLst/>
              <a:ahLst/>
              <a:cxnLst/>
              <a:rect l="l" t="t" r="r" b="b"/>
              <a:pathLst>
                <a:path w="394" h="394" extrusionOk="0">
                  <a:moveTo>
                    <a:pt x="394" y="203"/>
                  </a:moveTo>
                  <a:cubicBezTo>
                    <a:pt x="394" y="298"/>
                    <a:pt x="299" y="393"/>
                    <a:pt x="203" y="393"/>
                  </a:cubicBezTo>
                  <a:cubicBezTo>
                    <a:pt x="96" y="393"/>
                    <a:pt x="1" y="298"/>
                    <a:pt x="1" y="203"/>
                  </a:cubicBezTo>
                  <a:cubicBezTo>
                    <a:pt x="1" y="96"/>
                    <a:pt x="96" y="1"/>
                    <a:pt x="203" y="1"/>
                  </a:cubicBezTo>
                  <a:cubicBezTo>
                    <a:pt x="299" y="1"/>
                    <a:pt x="394" y="96"/>
                    <a:pt x="394"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2"/>
            <p:cNvSpPr/>
            <p:nvPr/>
          </p:nvSpPr>
          <p:spPr>
            <a:xfrm>
              <a:off x="4902675" y="3130575"/>
              <a:ext cx="9850" cy="9550"/>
            </a:xfrm>
            <a:custGeom>
              <a:avLst/>
              <a:gdLst/>
              <a:ahLst/>
              <a:cxnLst/>
              <a:rect l="l" t="t" r="r" b="b"/>
              <a:pathLst>
                <a:path w="394" h="382" extrusionOk="0">
                  <a:moveTo>
                    <a:pt x="394" y="191"/>
                  </a:moveTo>
                  <a:cubicBezTo>
                    <a:pt x="394" y="298"/>
                    <a:pt x="299" y="381"/>
                    <a:pt x="203" y="381"/>
                  </a:cubicBezTo>
                  <a:cubicBezTo>
                    <a:pt x="96" y="381"/>
                    <a:pt x="1" y="286"/>
                    <a:pt x="1" y="191"/>
                  </a:cubicBezTo>
                  <a:cubicBezTo>
                    <a:pt x="1" y="84"/>
                    <a:pt x="96" y="0"/>
                    <a:pt x="203" y="0"/>
                  </a:cubicBezTo>
                  <a:cubicBezTo>
                    <a:pt x="299" y="0"/>
                    <a:pt x="394" y="84"/>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2"/>
            <p:cNvSpPr/>
            <p:nvPr/>
          </p:nvSpPr>
          <p:spPr>
            <a:xfrm>
              <a:off x="4902675" y="3159450"/>
              <a:ext cx="9850" cy="9550"/>
            </a:xfrm>
            <a:custGeom>
              <a:avLst/>
              <a:gdLst/>
              <a:ahLst/>
              <a:cxnLst/>
              <a:rect l="l" t="t" r="r" b="b"/>
              <a:pathLst>
                <a:path w="394" h="382" extrusionOk="0">
                  <a:moveTo>
                    <a:pt x="394" y="191"/>
                  </a:moveTo>
                  <a:cubicBezTo>
                    <a:pt x="394" y="298"/>
                    <a:pt x="299" y="381"/>
                    <a:pt x="203" y="381"/>
                  </a:cubicBezTo>
                  <a:cubicBezTo>
                    <a:pt x="96" y="381"/>
                    <a:pt x="1" y="298"/>
                    <a:pt x="1" y="191"/>
                  </a:cubicBezTo>
                  <a:cubicBezTo>
                    <a:pt x="1" y="84"/>
                    <a:pt x="96" y="0"/>
                    <a:pt x="203" y="0"/>
                  </a:cubicBezTo>
                  <a:cubicBezTo>
                    <a:pt x="299" y="0"/>
                    <a:pt x="394" y="96"/>
                    <a:pt x="394"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2"/>
            <p:cNvSpPr/>
            <p:nvPr/>
          </p:nvSpPr>
          <p:spPr>
            <a:xfrm>
              <a:off x="4775575" y="2017925"/>
              <a:ext cx="6875" cy="232500"/>
            </a:xfrm>
            <a:custGeom>
              <a:avLst/>
              <a:gdLst/>
              <a:ahLst/>
              <a:cxnLst/>
              <a:rect l="l" t="t" r="r" b="b"/>
              <a:pathLst>
                <a:path w="275" h="9300" extrusionOk="0">
                  <a:moveTo>
                    <a:pt x="1" y="1"/>
                  </a:moveTo>
                  <a:lnTo>
                    <a:pt x="275" y="1"/>
                  </a:lnTo>
                  <a:lnTo>
                    <a:pt x="275" y="9300"/>
                  </a:lnTo>
                  <a:lnTo>
                    <a:pt x="1"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2"/>
            <p:cNvSpPr/>
            <p:nvPr/>
          </p:nvSpPr>
          <p:spPr>
            <a:xfrm>
              <a:off x="4745525" y="2017925"/>
              <a:ext cx="6875" cy="232500"/>
            </a:xfrm>
            <a:custGeom>
              <a:avLst/>
              <a:gdLst/>
              <a:ahLst/>
              <a:cxnLst/>
              <a:rect l="l" t="t" r="r" b="b"/>
              <a:pathLst>
                <a:path w="275" h="9300" extrusionOk="0">
                  <a:moveTo>
                    <a:pt x="0" y="1"/>
                  </a:moveTo>
                  <a:lnTo>
                    <a:pt x="274" y="1"/>
                  </a:lnTo>
                  <a:lnTo>
                    <a:pt x="274" y="9300"/>
                  </a:lnTo>
                  <a:lnTo>
                    <a:pt x="0" y="930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2"/>
            <p:cNvSpPr/>
            <p:nvPr/>
          </p:nvSpPr>
          <p:spPr>
            <a:xfrm>
              <a:off x="4758925" y="2043250"/>
              <a:ext cx="9550" cy="9825"/>
            </a:xfrm>
            <a:custGeom>
              <a:avLst/>
              <a:gdLst/>
              <a:ahLst/>
              <a:cxnLst/>
              <a:rect l="l" t="t" r="r" b="b"/>
              <a:pathLst>
                <a:path w="382" h="393" extrusionOk="0">
                  <a:moveTo>
                    <a:pt x="381" y="191"/>
                  </a:moveTo>
                  <a:cubicBezTo>
                    <a:pt x="381" y="298"/>
                    <a:pt x="298" y="393"/>
                    <a:pt x="191" y="393"/>
                  </a:cubicBezTo>
                  <a:cubicBezTo>
                    <a:pt x="83" y="393"/>
                    <a:pt x="0" y="298"/>
                    <a:pt x="0" y="191"/>
                  </a:cubicBezTo>
                  <a:cubicBezTo>
                    <a:pt x="0" y="95"/>
                    <a:pt x="83" y="0"/>
                    <a:pt x="191" y="0"/>
                  </a:cubicBezTo>
                  <a:cubicBezTo>
                    <a:pt x="298" y="12"/>
                    <a:pt x="381" y="95"/>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2"/>
            <p:cNvSpPr/>
            <p:nvPr/>
          </p:nvSpPr>
          <p:spPr>
            <a:xfrm>
              <a:off x="4758925" y="2071825"/>
              <a:ext cx="9550" cy="9825"/>
            </a:xfrm>
            <a:custGeom>
              <a:avLst/>
              <a:gdLst/>
              <a:ahLst/>
              <a:cxnLst/>
              <a:rect l="l" t="t" r="r" b="b"/>
              <a:pathLst>
                <a:path w="382" h="393" extrusionOk="0">
                  <a:moveTo>
                    <a:pt x="381" y="202"/>
                  </a:moveTo>
                  <a:cubicBezTo>
                    <a:pt x="381" y="298"/>
                    <a:pt x="298" y="393"/>
                    <a:pt x="191" y="393"/>
                  </a:cubicBezTo>
                  <a:cubicBezTo>
                    <a:pt x="83" y="393"/>
                    <a:pt x="0" y="298"/>
                    <a:pt x="0" y="202"/>
                  </a:cubicBezTo>
                  <a:cubicBezTo>
                    <a:pt x="0" y="95"/>
                    <a:pt x="83" y="0"/>
                    <a:pt x="191" y="0"/>
                  </a:cubicBezTo>
                  <a:cubicBezTo>
                    <a:pt x="298" y="24"/>
                    <a:pt x="381" y="95"/>
                    <a:pt x="381" y="202"/>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2"/>
            <p:cNvSpPr/>
            <p:nvPr/>
          </p:nvSpPr>
          <p:spPr>
            <a:xfrm>
              <a:off x="4758925" y="2100975"/>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2"/>
            <p:cNvSpPr/>
            <p:nvPr/>
          </p:nvSpPr>
          <p:spPr>
            <a:xfrm>
              <a:off x="4758925" y="2129550"/>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2"/>
            <p:cNvSpPr/>
            <p:nvPr/>
          </p:nvSpPr>
          <p:spPr>
            <a:xfrm>
              <a:off x="4758925" y="2158125"/>
              <a:ext cx="9550" cy="9850"/>
            </a:xfrm>
            <a:custGeom>
              <a:avLst/>
              <a:gdLst/>
              <a:ahLst/>
              <a:cxnLst/>
              <a:rect l="l" t="t" r="r" b="b"/>
              <a:pathLst>
                <a:path w="382" h="394" extrusionOk="0">
                  <a:moveTo>
                    <a:pt x="381" y="203"/>
                  </a:moveTo>
                  <a:cubicBezTo>
                    <a:pt x="381" y="298"/>
                    <a:pt x="298" y="394"/>
                    <a:pt x="191" y="394"/>
                  </a:cubicBezTo>
                  <a:cubicBezTo>
                    <a:pt x="83" y="394"/>
                    <a:pt x="0" y="298"/>
                    <a:pt x="0" y="203"/>
                  </a:cubicBezTo>
                  <a:cubicBezTo>
                    <a:pt x="0" y="96"/>
                    <a:pt x="83" y="1"/>
                    <a:pt x="191" y="1"/>
                  </a:cubicBezTo>
                  <a:cubicBezTo>
                    <a:pt x="298" y="25"/>
                    <a:pt x="381" y="96"/>
                    <a:pt x="381" y="203"/>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2"/>
            <p:cNvSpPr/>
            <p:nvPr/>
          </p:nvSpPr>
          <p:spPr>
            <a:xfrm>
              <a:off x="4758925" y="2187300"/>
              <a:ext cx="9550" cy="9550"/>
            </a:xfrm>
            <a:custGeom>
              <a:avLst/>
              <a:gdLst/>
              <a:ahLst/>
              <a:cxnLst/>
              <a:rect l="l" t="t" r="r" b="b"/>
              <a:pathLst>
                <a:path w="382" h="382" extrusionOk="0">
                  <a:moveTo>
                    <a:pt x="381" y="191"/>
                  </a:moveTo>
                  <a:cubicBezTo>
                    <a:pt x="381" y="298"/>
                    <a:pt x="298" y="382"/>
                    <a:pt x="191" y="382"/>
                  </a:cubicBezTo>
                  <a:cubicBezTo>
                    <a:pt x="83" y="382"/>
                    <a:pt x="0" y="298"/>
                    <a:pt x="0" y="191"/>
                  </a:cubicBezTo>
                  <a:cubicBezTo>
                    <a:pt x="0" y="84"/>
                    <a:pt x="83" y="1"/>
                    <a:pt x="191" y="1"/>
                  </a:cubicBezTo>
                  <a:cubicBezTo>
                    <a:pt x="298" y="1"/>
                    <a:pt x="381" y="84"/>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2"/>
            <p:cNvSpPr/>
            <p:nvPr/>
          </p:nvSpPr>
          <p:spPr>
            <a:xfrm>
              <a:off x="4758925" y="2215875"/>
              <a:ext cx="9550" cy="9850"/>
            </a:xfrm>
            <a:custGeom>
              <a:avLst/>
              <a:gdLst/>
              <a:ahLst/>
              <a:cxnLst/>
              <a:rect l="l" t="t" r="r" b="b"/>
              <a:pathLst>
                <a:path w="382" h="394" extrusionOk="0">
                  <a:moveTo>
                    <a:pt x="381" y="191"/>
                  </a:moveTo>
                  <a:cubicBezTo>
                    <a:pt x="381" y="298"/>
                    <a:pt x="298" y="394"/>
                    <a:pt x="191" y="394"/>
                  </a:cubicBezTo>
                  <a:cubicBezTo>
                    <a:pt x="83" y="394"/>
                    <a:pt x="0" y="298"/>
                    <a:pt x="0" y="191"/>
                  </a:cubicBezTo>
                  <a:cubicBezTo>
                    <a:pt x="0" y="96"/>
                    <a:pt x="83" y="1"/>
                    <a:pt x="191" y="1"/>
                  </a:cubicBezTo>
                  <a:cubicBezTo>
                    <a:pt x="298" y="1"/>
                    <a:pt x="381" y="96"/>
                    <a:pt x="381" y="19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2"/>
            <p:cNvSpPr/>
            <p:nvPr/>
          </p:nvSpPr>
          <p:spPr>
            <a:xfrm>
              <a:off x="4092750" y="2575750"/>
              <a:ext cx="97675" cy="15500"/>
            </a:xfrm>
            <a:custGeom>
              <a:avLst/>
              <a:gdLst/>
              <a:ahLst/>
              <a:cxnLst/>
              <a:rect l="l" t="t" r="r" b="b"/>
              <a:pathLst>
                <a:path w="3907" h="620" extrusionOk="0">
                  <a:moveTo>
                    <a:pt x="215" y="0"/>
                  </a:moveTo>
                  <a:lnTo>
                    <a:pt x="3704" y="0"/>
                  </a:lnTo>
                  <a:cubicBezTo>
                    <a:pt x="3811" y="0"/>
                    <a:pt x="3906" y="84"/>
                    <a:pt x="3906" y="191"/>
                  </a:cubicBezTo>
                  <a:lnTo>
                    <a:pt x="3906" y="429"/>
                  </a:lnTo>
                  <a:cubicBezTo>
                    <a:pt x="3906" y="536"/>
                    <a:pt x="3811" y="619"/>
                    <a:pt x="3704" y="619"/>
                  </a:cubicBezTo>
                  <a:lnTo>
                    <a:pt x="215" y="619"/>
                  </a:lnTo>
                  <a:cubicBezTo>
                    <a:pt x="108" y="619"/>
                    <a:pt x="13" y="536"/>
                    <a:pt x="13" y="429"/>
                  </a:cubicBezTo>
                  <a:lnTo>
                    <a:pt x="13" y="191"/>
                  </a:lnTo>
                  <a:cubicBezTo>
                    <a:pt x="1" y="84"/>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2"/>
            <p:cNvSpPr/>
            <p:nvPr/>
          </p:nvSpPr>
          <p:spPr>
            <a:xfrm>
              <a:off x="4092750" y="2601350"/>
              <a:ext cx="97675" cy="15800"/>
            </a:xfrm>
            <a:custGeom>
              <a:avLst/>
              <a:gdLst/>
              <a:ahLst/>
              <a:cxnLst/>
              <a:rect l="l" t="t" r="r" b="b"/>
              <a:pathLst>
                <a:path w="3907" h="632" extrusionOk="0">
                  <a:moveTo>
                    <a:pt x="215" y="0"/>
                  </a:moveTo>
                  <a:lnTo>
                    <a:pt x="3704" y="0"/>
                  </a:lnTo>
                  <a:cubicBezTo>
                    <a:pt x="3811" y="0"/>
                    <a:pt x="3906" y="95"/>
                    <a:pt x="3906" y="191"/>
                  </a:cubicBezTo>
                  <a:lnTo>
                    <a:pt x="3906" y="429"/>
                  </a:lnTo>
                  <a:cubicBezTo>
                    <a:pt x="3906" y="536"/>
                    <a:pt x="3811" y="631"/>
                    <a:pt x="3704" y="631"/>
                  </a:cubicBezTo>
                  <a:lnTo>
                    <a:pt x="215" y="631"/>
                  </a:lnTo>
                  <a:cubicBezTo>
                    <a:pt x="108" y="631"/>
                    <a:pt x="13" y="536"/>
                    <a:pt x="13" y="429"/>
                  </a:cubicBezTo>
                  <a:lnTo>
                    <a:pt x="13" y="191"/>
                  </a:lnTo>
                  <a:cubicBezTo>
                    <a:pt x="1" y="95"/>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2"/>
            <p:cNvSpPr/>
            <p:nvPr/>
          </p:nvSpPr>
          <p:spPr>
            <a:xfrm>
              <a:off x="4092750" y="2626950"/>
              <a:ext cx="97675" cy="15800"/>
            </a:xfrm>
            <a:custGeom>
              <a:avLst/>
              <a:gdLst/>
              <a:ahLst/>
              <a:cxnLst/>
              <a:rect l="l" t="t" r="r" b="b"/>
              <a:pathLst>
                <a:path w="3907" h="632" extrusionOk="0">
                  <a:moveTo>
                    <a:pt x="215" y="0"/>
                  </a:moveTo>
                  <a:lnTo>
                    <a:pt x="3704" y="0"/>
                  </a:lnTo>
                  <a:cubicBezTo>
                    <a:pt x="3811" y="0"/>
                    <a:pt x="3906" y="95"/>
                    <a:pt x="3906" y="203"/>
                  </a:cubicBezTo>
                  <a:lnTo>
                    <a:pt x="3906" y="441"/>
                  </a:lnTo>
                  <a:cubicBezTo>
                    <a:pt x="3906" y="536"/>
                    <a:pt x="3811" y="631"/>
                    <a:pt x="3704" y="631"/>
                  </a:cubicBezTo>
                  <a:lnTo>
                    <a:pt x="215" y="631"/>
                  </a:lnTo>
                  <a:cubicBezTo>
                    <a:pt x="108" y="631"/>
                    <a:pt x="13" y="536"/>
                    <a:pt x="13" y="441"/>
                  </a:cubicBezTo>
                  <a:lnTo>
                    <a:pt x="13" y="203"/>
                  </a:lnTo>
                  <a:cubicBezTo>
                    <a:pt x="1" y="95"/>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2"/>
            <p:cNvSpPr/>
            <p:nvPr/>
          </p:nvSpPr>
          <p:spPr>
            <a:xfrm>
              <a:off x="4092750" y="2652825"/>
              <a:ext cx="97675" cy="15525"/>
            </a:xfrm>
            <a:custGeom>
              <a:avLst/>
              <a:gdLst/>
              <a:ahLst/>
              <a:cxnLst/>
              <a:rect l="l" t="t" r="r" b="b"/>
              <a:pathLst>
                <a:path w="3907" h="621" extrusionOk="0">
                  <a:moveTo>
                    <a:pt x="215" y="1"/>
                  </a:moveTo>
                  <a:lnTo>
                    <a:pt x="3704" y="1"/>
                  </a:lnTo>
                  <a:cubicBezTo>
                    <a:pt x="3811" y="1"/>
                    <a:pt x="3906" y="84"/>
                    <a:pt x="3906" y="191"/>
                  </a:cubicBezTo>
                  <a:lnTo>
                    <a:pt x="3906" y="430"/>
                  </a:lnTo>
                  <a:cubicBezTo>
                    <a:pt x="3906" y="537"/>
                    <a:pt x="3811" y="620"/>
                    <a:pt x="3704" y="620"/>
                  </a:cubicBezTo>
                  <a:lnTo>
                    <a:pt x="215" y="620"/>
                  </a:lnTo>
                  <a:cubicBezTo>
                    <a:pt x="108" y="620"/>
                    <a:pt x="13" y="537"/>
                    <a:pt x="13" y="430"/>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2"/>
            <p:cNvSpPr/>
            <p:nvPr/>
          </p:nvSpPr>
          <p:spPr>
            <a:xfrm>
              <a:off x="4092750" y="2678150"/>
              <a:ext cx="97675" cy="15500"/>
            </a:xfrm>
            <a:custGeom>
              <a:avLst/>
              <a:gdLst/>
              <a:ahLst/>
              <a:cxnLst/>
              <a:rect l="l" t="t" r="r" b="b"/>
              <a:pathLst>
                <a:path w="3907" h="620" extrusionOk="0">
                  <a:moveTo>
                    <a:pt x="215" y="0"/>
                  </a:moveTo>
                  <a:lnTo>
                    <a:pt x="3704" y="0"/>
                  </a:lnTo>
                  <a:cubicBezTo>
                    <a:pt x="3811" y="0"/>
                    <a:pt x="3906" y="83"/>
                    <a:pt x="3906" y="191"/>
                  </a:cubicBezTo>
                  <a:lnTo>
                    <a:pt x="3906" y="429"/>
                  </a:lnTo>
                  <a:cubicBezTo>
                    <a:pt x="3906" y="536"/>
                    <a:pt x="3811" y="619"/>
                    <a:pt x="3704" y="619"/>
                  </a:cubicBezTo>
                  <a:lnTo>
                    <a:pt x="215" y="619"/>
                  </a:lnTo>
                  <a:cubicBezTo>
                    <a:pt x="108" y="619"/>
                    <a:pt x="13" y="536"/>
                    <a:pt x="13" y="429"/>
                  </a:cubicBezTo>
                  <a:lnTo>
                    <a:pt x="13" y="191"/>
                  </a:lnTo>
                  <a:cubicBezTo>
                    <a:pt x="1" y="83"/>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2"/>
            <p:cNvSpPr/>
            <p:nvPr/>
          </p:nvSpPr>
          <p:spPr>
            <a:xfrm>
              <a:off x="4092750" y="2730525"/>
              <a:ext cx="97675" cy="15500"/>
            </a:xfrm>
            <a:custGeom>
              <a:avLst/>
              <a:gdLst/>
              <a:ahLst/>
              <a:cxnLst/>
              <a:rect l="l" t="t" r="r" b="b"/>
              <a:pathLst>
                <a:path w="3907" h="620" extrusionOk="0">
                  <a:moveTo>
                    <a:pt x="215" y="0"/>
                  </a:moveTo>
                  <a:lnTo>
                    <a:pt x="3704" y="0"/>
                  </a:lnTo>
                  <a:cubicBezTo>
                    <a:pt x="3811" y="0"/>
                    <a:pt x="3906" y="84"/>
                    <a:pt x="3906" y="191"/>
                  </a:cubicBezTo>
                  <a:lnTo>
                    <a:pt x="3906" y="429"/>
                  </a:lnTo>
                  <a:cubicBezTo>
                    <a:pt x="3906" y="536"/>
                    <a:pt x="3811" y="620"/>
                    <a:pt x="3704" y="620"/>
                  </a:cubicBezTo>
                  <a:lnTo>
                    <a:pt x="215" y="620"/>
                  </a:lnTo>
                  <a:cubicBezTo>
                    <a:pt x="108" y="620"/>
                    <a:pt x="13" y="536"/>
                    <a:pt x="13" y="429"/>
                  </a:cubicBezTo>
                  <a:lnTo>
                    <a:pt x="13" y="191"/>
                  </a:lnTo>
                  <a:cubicBezTo>
                    <a:pt x="1" y="72"/>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2"/>
            <p:cNvSpPr/>
            <p:nvPr/>
          </p:nvSpPr>
          <p:spPr>
            <a:xfrm>
              <a:off x="4092750" y="2755825"/>
              <a:ext cx="97675" cy="15500"/>
            </a:xfrm>
            <a:custGeom>
              <a:avLst/>
              <a:gdLst/>
              <a:ahLst/>
              <a:cxnLst/>
              <a:rect l="l" t="t" r="r" b="b"/>
              <a:pathLst>
                <a:path w="3907" h="620" extrusionOk="0">
                  <a:moveTo>
                    <a:pt x="215" y="1"/>
                  </a:moveTo>
                  <a:lnTo>
                    <a:pt x="3704" y="1"/>
                  </a:lnTo>
                  <a:cubicBezTo>
                    <a:pt x="3811" y="1"/>
                    <a:pt x="3906" y="84"/>
                    <a:pt x="3906" y="191"/>
                  </a:cubicBezTo>
                  <a:lnTo>
                    <a:pt x="3906" y="429"/>
                  </a:lnTo>
                  <a:cubicBezTo>
                    <a:pt x="3906" y="536"/>
                    <a:pt x="3811" y="620"/>
                    <a:pt x="3704" y="620"/>
                  </a:cubicBezTo>
                  <a:lnTo>
                    <a:pt x="215" y="620"/>
                  </a:lnTo>
                  <a:cubicBezTo>
                    <a:pt x="108" y="620"/>
                    <a:pt x="13" y="536"/>
                    <a:pt x="13" y="429"/>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2"/>
            <p:cNvSpPr/>
            <p:nvPr/>
          </p:nvSpPr>
          <p:spPr>
            <a:xfrm>
              <a:off x="4092750" y="2781425"/>
              <a:ext cx="97675" cy="15500"/>
            </a:xfrm>
            <a:custGeom>
              <a:avLst/>
              <a:gdLst/>
              <a:ahLst/>
              <a:cxnLst/>
              <a:rect l="l" t="t" r="r" b="b"/>
              <a:pathLst>
                <a:path w="3907" h="620" extrusionOk="0">
                  <a:moveTo>
                    <a:pt x="215" y="0"/>
                  </a:moveTo>
                  <a:lnTo>
                    <a:pt x="3704" y="0"/>
                  </a:lnTo>
                  <a:cubicBezTo>
                    <a:pt x="3811" y="0"/>
                    <a:pt x="3906" y="96"/>
                    <a:pt x="3906" y="191"/>
                  </a:cubicBezTo>
                  <a:lnTo>
                    <a:pt x="3906" y="429"/>
                  </a:lnTo>
                  <a:cubicBezTo>
                    <a:pt x="3906" y="536"/>
                    <a:pt x="3811" y="620"/>
                    <a:pt x="3704" y="620"/>
                  </a:cubicBezTo>
                  <a:lnTo>
                    <a:pt x="215" y="620"/>
                  </a:lnTo>
                  <a:cubicBezTo>
                    <a:pt x="108" y="620"/>
                    <a:pt x="13" y="536"/>
                    <a:pt x="13" y="429"/>
                  </a:cubicBezTo>
                  <a:lnTo>
                    <a:pt x="13" y="191"/>
                  </a:lnTo>
                  <a:cubicBezTo>
                    <a:pt x="1" y="96"/>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2"/>
            <p:cNvSpPr/>
            <p:nvPr/>
          </p:nvSpPr>
          <p:spPr>
            <a:xfrm>
              <a:off x="4092750" y="2807025"/>
              <a:ext cx="97675" cy="15800"/>
            </a:xfrm>
            <a:custGeom>
              <a:avLst/>
              <a:gdLst/>
              <a:ahLst/>
              <a:cxnLst/>
              <a:rect l="l" t="t" r="r" b="b"/>
              <a:pathLst>
                <a:path w="3907" h="632" extrusionOk="0">
                  <a:moveTo>
                    <a:pt x="215" y="0"/>
                  </a:moveTo>
                  <a:lnTo>
                    <a:pt x="3704" y="0"/>
                  </a:lnTo>
                  <a:cubicBezTo>
                    <a:pt x="3811" y="0"/>
                    <a:pt x="3906" y="96"/>
                    <a:pt x="3906" y="191"/>
                  </a:cubicBezTo>
                  <a:lnTo>
                    <a:pt x="3906" y="429"/>
                  </a:lnTo>
                  <a:cubicBezTo>
                    <a:pt x="3906" y="536"/>
                    <a:pt x="3811" y="631"/>
                    <a:pt x="3704" y="631"/>
                  </a:cubicBezTo>
                  <a:lnTo>
                    <a:pt x="215" y="631"/>
                  </a:lnTo>
                  <a:cubicBezTo>
                    <a:pt x="108" y="631"/>
                    <a:pt x="13" y="536"/>
                    <a:pt x="13" y="429"/>
                  </a:cubicBezTo>
                  <a:lnTo>
                    <a:pt x="13" y="191"/>
                  </a:lnTo>
                  <a:cubicBezTo>
                    <a:pt x="1" y="96"/>
                    <a:pt x="84" y="0"/>
                    <a:pt x="215"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2"/>
            <p:cNvSpPr/>
            <p:nvPr/>
          </p:nvSpPr>
          <p:spPr>
            <a:xfrm>
              <a:off x="4092750" y="2860000"/>
              <a:ext cx="97675" cy="15500"/>
            </a:xfrm>
            <a:custGeom>
              <a:avLst/>
              <a:gdLst/>
              <a:ahLst/>
              <a:cxnLst/>
              <a:rect l="l" t="t" r="r" b="b"/>
              <a:pathLst>
                <a:path w="3907" h="620" extrusionOk="0">
                  <a:moveTo>
                    <a:pt x="215" y="1"/>
                  </a:moveTo>
                  <a:lnTo>
                    <a:pt x="3704" y="1"/>
                  </a:lnTo>
                  <a:cubicBezTo>
                    <a:pt x="3811" y="1"/>
                    <a:pt x="3906" y="84"/>
                    <a:pt x="3906" y="191"/>
                  </a:cubicBezTo>
                  <a:lnTo>
                    <a:pt x="3906" y="429"/>
                  </a:lnTo>
                  <a:cubicBezTo>
                    <a:pt x="3906" y="536"/>
                    <a:pt x="3811" y="620"/>
                    <a:pt x="3704" y="620"/>
                  </a:cubicBezTo>
                  <a:lnTo>
                    <a:pt x="215" y="620"/>
                  </a:lnTo>
                  <a:cubicBezTo>
                    <a:pt x="108" y="620"/>
                    <a:pt x="13" y="536"/>
                    <a:pt x="13" y="429"/>
                  </a:cubicBezTo>
                  <a:lnTo>
                    <a:pt x="13" y="191"/>
                  </a:lnTo>
                  <a:cubicBezTo>
                    <a:pt x="1" y="84"/>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2"/>
            <p:cNvSpPr/>
            <p:nvPr/>
          </p:nvSpPr>
          <p:spPr>
            <a:xfrm>
              <a:off x="4092750" y="2885600"/>
              <a:ext cx="97675" cy="15500"/>
            </a:xfrm>
            <a:custGeom>
              <a:avLst/>
              <a:gdLst/>
              <a:ahLst/>
              <a:cxnLst/>
              <a:rect l="l" t="t" r="r" b="b"/>
              <a:pathLst>
                <a:path w="3907" h="620" extrusionOk="0">
                  <a:moveTo>
                    <a:pt x="215" y="1"/>
                  </a:moveTo>
                  <a:lnTo>
                    <a:pt x="3704" y="1"/>
                  </a:lnTo>
                  <a:cubicBezTo>
                    <a:pt x="3811" y="1"/>
                    <a:pt x="3906" y="96"/>
                    <a:pt x="3906" y="191"/>
                  </a:cubicBezTo>
                  <a:lnTo>
                    <a:pt x="3906" y="429"/>
                  </a:lnTo>
                  <a:cubicBezTo>
                    <a:pt x="3906" y="536"/>
                    <a:pt x="3811" y="620"/>
                    <a:pt x="3704" y="620"/>
                  </a:cubicBezTo>
                  <a:lnTo>
                    <a:pt x="215" y="620"/>
                  </a:lnTo>
                  <a:cubicBezTo>
                    <a:pt x="108" y="620"/>
                    <a:pt x="13" y="536"/>
                    <a:pt x="13" y="429"/>
                  </a:cubicBezTo>
                  <a:lnTo>
                    <a:pt x="13" y="191"/>
                  </a:lnTo>
                  <a:cubicBezTo>
                    <a:pt x="1" y="96"/>
                    <a:pt x="84" y="1"/>
                    <a:pt x="215"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2"/>
            <p:cNvSpPr/>
            <p:nvPr/>
          </p:nvSpPr>
          <p:spPr>
            <a:xfrm>
              <a:off x="4213600" y="2546275"/>
              <a:ext cx="15225" cy="380725"/>
            </a:xfrm>
            <a:custGeom>
              <a:avLst/>
              <a:gdLst/>
              <a:ahLst/>
              <a:cxnLst/>
              <a:rect l="l" t="t" r="r" b="b"/>
              <a:pathLst>
                <a:path w="609" h="15229" extrusionOk="0">
                  <a:moveTo>
                    <a:pt x="310" y="1"/>
                  </a:moveTo>
                  <a:lnTo>
                    <a:pt x="310" y="1"/>
                  </a:lnTo>
                  <a:cubicBezTo>
                    <a:pt x="477" y="1"/>
                    <a:pt x="608" y="132"/>
                    <a:pt x="608" y="298"/>
                  </a:cubicBezTo>
                  <a:lnTo>
                    <a:pt x="608" y="14931"/>
                  </a:lnTo>
                  <a:cubicBezTo>
                    <a:pt x="608" y="15098"/>
                    <a:pt x="477" y="15229"/>
                    <a:pt x="310" y="15229"/>
                  </a:cubicBezTo>
                  <a:lnTo>
                    <a:pt x="310" y="15229"/>
                  </a:lnTo>
                  <a:cubicBezTo>
                    <a:pt x="156" y="15229"/>
                    <a:pt x="13" y="15098"/>
                    <a:pt x="13" y="14931"/>
                  </a:cubicBezTo>
                  <a:lnTo>
                    <a:pt x="13" y="298"/>
                  </a:lnTo>
                  <a:cubicBezTo>
                    <a:pt x="1" y="132"/>
                    <a:pt x="156" y="1"/>
                    <a:pt x="31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2"/>
            <p:cNvSpPr/>
            <p:nvPr/>
          </p:nvSpPr>
          <p:spPr>
            <a:xfrm>
              <a:off x="2961375" y="3711600"/>
              <a:ext cx="790300" cy="37225"/>
            </a:xfrm>
            <a:custGeom>
              <a:avLst/>
              <a:gdLst/>
              <a:ahLst/>
              <a:cxnLst/>
              <a:rect l="l" t="t" r="r" b="b"/>
              <a:pathLst>
                <a:path w="31612" h="1489" extrusionOk="0">
                  <a:moveTo>
                    <a:pt x="0" y="1191"/>
                  </a:moveTo>
                  <a:lnTo>
                    <a:pt x="31611" y="1191"/>
                  </a:lnTo>
                  <a:lnTo>
                    <a:pt x="31611" y="1489"/>
                  </a:lnTo>
                  <a:lnTo>
                    <a:pt x="0" y="1489"/>
                  </a:lnTo>
                  <a:close/>
                  <a:moveTo>
                    <a:pt x="0" y="596"/>
                  </a:moveTo>
                  <a:lnTo>
                    <a:pt x="31611" y="596"/>
                  </a:lnTo>
                  <a:lnTo>
                    <a:pt x="31611" y="893"/>
                  </a:lnTo>
                  <a:lnTo>
                    <a:pt x="0" y="893"/>
                  </a:lnTo>
                  <a:close/>
                  <a:moveTo>
                    <a:pt x="0" y="0"/>
                  </a:moveTo>
                  <a:lnTo>
                    <a:pt x="31611" y="0"/>
                  </a:lnTo>
                  <a:lnTo>
                    <a:pt x="31611" y="298"/>
                  </a:lnTo>
                  <a:lnTo>
                    <a:pt x="0" y="298"/>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2"/>
            <p:cNvSpPr/>
            <p:nvPr/>
          </p:nvSpPr>
          <p:spPr>
            <a:xfrm>
              <a:off x="2961375" y="3093950"/>
              <a:ext cx="790300" cy="37250"/>
            </a:xfrm>
            <a:custGeom>
              <a:avLst/>
              <a:gdLst/>
              <a:ahLst/>
              <a:cxnLst/>
              <a:rect l="l" t="t" r="r" b="b"/>
              <a:pathLst>
                <a:path w="31612" h="1490" extrusionOk="0">
                  <a:moveTo>
                    <a:pt x="0" y="1192"/>
                  </a:moveTo>
                  <a:lnTo>
                    <a:pt x="31611" y="1192"/>
                  </a:lnTo>
                  <a:lnTo>
                    <a:pt x="31611" y="1489"/>
                  </a:lnTo>
                  <a:lnTo>
                    <a:pt x="0" y="1489"/>
                  </a:lnTo>
                  <a:close/>
                  <a:moveTo>
                    <a:pt x="0" y="596"/>
                  </a:moveTo>
                  <a:lnTo>
                    <a:pt x="31611" y="596"/>
                  </a:lnTo>
                  <a:lnTo>
                    <a:pt x="31611" y="894"/>
                  </a:lnTo>
                  <a:lnTo>
                    <a:pt x="0" y="894"/>
                  </a:lnTo>
                  <a:close/>
                  <a:moveTo>
                    <a:pt x="0" y="1"/>
                  </a:moveTo>
                  <a:lnTo>
                    <a:pt x="31611" y="1"/>
                  </a:lnTo>
                  <a:lnTo>
                    <a:pt x="31611" y="299"/>
                  </a:lnTo>
                  <a:lnTo>
                    <a:pt x="0" y="299"/>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2"/>
            <p:cNvSpPr/>
            <p:nvPr/>
          </p:nvSpPr>
          <p:spPr>
            <a:xfrm>
              <a:off x="3001850" y="3246950"/>
              <a:ext cx="709925" cy="348875"/>
            </a:xfrm>
            <a:custGeom>
              <a:avLst/>
              <a:gdLst/>
              <a:ahLst/>
              <a:cxnLst/>
              <a:rect l="l" t="t" r="r" b="b"/>
              <a:pathLst>
                <a:path w="28397" h="13955" extrusionOk="0">
                  <a:moveTo>
                    <a:pt x="10419" y="12550"/>
                  </a:moveTo>
                  <a:close/>
                  <a:moveTo>
                    <a:pt x="18670" y="775"/>
                  </a:moveTo>
                  <a:lnTo>
                    <a:pt x="18670" y="1382"/>
                  </a:lnTo>
                  <a:lnTo>
                    <a:pt x="17717" y="1382"/>
                  </a:lnTo>
                  <a:lnTo>
                    <a:pt x="17693" y="1382"/>
                  </a:lnTo>
                  <a:lnTo>
                    <a:pt x="10585" y="1382"/>
                  </a:lnTo>
                  <a:cubicBezTo>
                    <a:pt x="10538" y="1382"/>
                    <a:pt x="10478" y="1418"/>
                    <a:pt x="10466" y="1453"/>
                  </a:cubicBezTo>
                  <a:cubicBezTo>
                    <a:pt x="10454" y="1513"/>
                    <a:pt x="10478" y="1572"/>
                    <a:pt x="10538" y="1608"/>
                  </a:cubicBezTo>
                  <a:lnTo>
                    <a:pt x="14038" y="2811"/>
                  </a:lnTo>
                  <a:lnTo>
                    <a:pt x="14062" y="2811"/>
                  </a:lnTo>
                  <a:cubicBezTo>
                    <a:pt x="14086" y="2811"/>
                    <a:pt x="15931" y="2846"/>
                    <a:pt x="17538" y="2823"/>
                  </a:cubicBezTo>
                  <a:lnTo>
                    <a:pt x="17562" y="2823"/>
                  </a:lnTo>
                  <a:lnTo>
                    <a:pt x="18134" y="2823"/>
                  </a:lnTo>
                  <a:lnTo>
                    <a:pt x="18146" y="2823"/>
                  </a:lnTo>
                  <a:cubicBezTo>
                    <a:pt x="18967" y="2811"/>
                    <a:pt x="19634" y="2787"/>
                    <a:pt x="19860" y="2739"/>
                  </a:cubicBezTo>
                  <a:cubicBezTo>
                    <a:pt x="20551" y="2584"/>
                    <a:pt x="22622" y="1608"/>
                    <a:pt x="22634" y="1608"/>
                  </a:cubicBezTo>
                  <a:cubicBezTo>
                    <a:pt x="22682" y="1596"/>
                    <a:pt x="22694" y="1549"/>
                    <a:pt x="22694" y="1501"/>
                  </a:cubicBezTo>
                  <a:cubicBezTo>
                    <a:pt x="22694" y="1441"/>
                    <a:pt x="22658" y="1394"/>
                    <a:pt x="22599" y="1394"/>
                  </a:cubicBezTo>
                  <a:lnTo>
                    <a:pt x="18884" y="1394"/>
                  </a:lnTo>
                  <a:lnTo>
                    <a:pt x="18884" y="787"/>
                  </a:lnTo>
                  <a:lnTo>
                    <a:pt x="23861" y="787"/>
                  </a:lnTo>
                  <a:cubicBezTo>
                    <a:pt x="24516" y="787"/>
                    <a:pt x="25611" y="810"/>
                    <a:pt x="26540" y="1168"/>
                  </a:cubicBezTo>
                  <a:cubicBezTo>
                    <a:pt x="27444" y="1513"/>
                    <a:pt x="28195" y="2156"/>
                    <a:pt x="28195" y="3346"/>
                  </a:cubicBezTo>
                  <a:lnTo>
                    <a:pt x="28195" y="6978"/>
                  </a:lnTo>
                  <a:lnTo>
                    <a:pt x="28195" y="10621"/>
                  </a:lnTo>
                  <a:cubicBezTo>
                    <a:pt x="28195" y="11836"/>
                    <a:pt x="27444" y="12467"/>
                    <a:pt x="26540" y="12800"/>
                  </a:cubicBezTo>
                  <a:cubicBezTo>
                    <a:pt x="25611" y="13145"/>
                    <a:pt x="24516" y="13181"/>
                    <a:pt x="23861" y="13181"/>
                  </a:cubicBezTo>
                  <a:lnTo>
                    <a:pt x="18884" y="13181"/>
                  </a:lnTo>
                  <a:lnTo>
                    <a:pt x="18884" y="12574"/>
                  </a:lnTo>
                  <a:lnTo>
                    <a:pt x="22599" y="12574"/>
                  </a:lnTo>
                  <a:cubicBezTo>
                    <a:pt x="22658" y="12574"/>
                    <a:pt x="22694" y="12526"/>
                    <a:pt x="22694" y="12467"/>
                  </a:cubicBezTo>
                  <a:cubicBezTo>
                    <a:pt x="22694" y="12431"/>
                    <a:pt x="22670" y="12383"/>
                    <a:pt x="22634" y="12371"/>
                  </a:cubicBezTo>
                  <a:cubicBezTo>
                    <a:pt x="22634" y="12371"/>
                    <a:pt x="20551" y="11383"/>
                    <a:pt x="19860" y="11228"/>
                  </a:cubicBezTo>
                  <a:cubicBezTo>
                    <a:pt x="19634" y="11193"/>
                    <a:pt x="18967" y="11157"/>
                    <a:pt x="18146" y="11145"/>
                  </a:cubicBezTo>
                  <a:lnTo>
                    <a:pt x="18134" y="11145"/>
                  </a:lnTo>
                  <a:lnTo>
                    <a:pt x="17562" y="11145"/>
                  </a:lnTo>
                  <a:lnTo>
                    <a:pt x="17538" y="11145"/>
                  </a:lnTo>
                  <a:cubicBezTo>
                    <a:pt x="15907" y="11133"/>
                    <a:pt x="14062" y="11157"/>
                    <a:pt x="14062" y="11157"/>
                  </a:cubicBezTo>
                  <a:lnTo>
                    <a:pt x="14038" y="11157"/>
                  </a:lnTo>
                  <a:lnTo>
                    <a:pt x="10538" y="12371"/>
                  </a:lnTo>
                  <a:cubicBezTo>
                    <a:pt x="10478" y="12383"/>
                    <a:pt x="10454" y="12455"/>
                    <a:pt x="10466" y="12514"/>
                  </a:cubicBezTo>
                  <a:cubicBezTo>
                    <a:pt x="10478" y="12562"/>
                    <a:pt x="10526" y="12586"/>
                    <a:pt x="10585" y="12586"/>
                  </a:cubicBezTo>
                  <a:lnTo>
                    <a:pt x="17693" y="12586"/>
                  </a:lnTo>
                  <a:lnTo>
                    <a:pt x="17717" y="12586"/>
                  </a:lnTo>
                  <a:lnTo>
                    <a:pt x="18670" y="12586"/>
                  </a:lnTo>
                  <a:lnTo>
                    <a:pt x="18670" y="13205"/>
                  </a:lnTo>
                  <a:lnTo>
                    <a:pt x="10466" y="13205"/>
                  </a:lnTo>
                  <a:lnTo>
                    <a:pt x="10419" y="13205"/>
                  </a:lnTo>
                  <a:lnTo>
                    <a:pt x="10419" y="12562"/>
                  </a:lnTo>
                  <a:cubicBezTo>
                    <a:pt x="10419" y="12514"/>
                    <a:pt x="10395" y="12467"/>
                    <a:pt x="10347" y="12455"/>
                  </a:cubicBezTo>
                  <a:lnTo>
                    <a:pt x="10002" y="12336"/>
                  </a:lnTo>
                  <a:lnTo>
                    <a:pt x="13050" y="11038"/>
                  </a:lnTo>
                  <a:cubicBezTo>
                    <a:pt x="13074" y="11038"/>
                    <a:pt x="13086" y="11026"/>
                    <a:pt x="13097" y="11014"/>
                  </a:cubicBezTo>
                  <a:lnTo>
                    <a:pt x="20789" y="11014"/>
                  </a:lnTo>
                  <a:cubicBezTo>
                    <a:pt x="20813" y="11026"/>
                    <a:pt x="20825" y="11038"/>
                    <a:pt x="20848" y="11038"/>
                  </a:cubicBezTo>
                  <a:lnTo>
                    <a:pt x="24230" y="11717"/>
                  </a:lnTo>
                  <a:cubicBezTo>
                    <a:pt x="24277" y="11728"/>
                    <a:pt x="24301" y="11717"/>
                    <a:pt x="24337" y="11681"/>
                  </a:cubicBezTo>
                  <a:lnTo>
                    <a:pt x="26944" y="11681"/>
                  </a:lnTo>
                  <a:cubicBezTo>
                    <a:pt x="27266" y="11681"/>
                    <a:pt x="27504" y="11395"/>
                    <a:pt x="27659" y="11014"/>
                  </a:cubicBezTo>
                  <a:cubicBezTo>
                    <a:pt x="27802" y="10633"/>
                    <a:pt x="27873" y="10181"/>
                    <a:pt x="27873" y="9800"/>
                  </a:cubicBezTo>
                  <a:lnTo>
                    <a:pt x="27873" y="6978"/>
                  </a:lnTo>
                  <a:lnTo>
                    <a:pt x="27873" y="4180"/>
                  </a:lnTo>
                  <a:cubicBezTo>
                    <a:pt x="27873" y="3799"/>
                    <a:pt x="27802" y="3335"/>
                    <a:pt x="27659" y="2977"/>
                  </a:cubicBezTo>
                  <a:cubicBezTo>
                    <a:pt x="27504" y="2584"/>
                    <a:pt x="27254" y="2311"/>
                    <a:pt x="26944" y="2311"/>
                  </a:cubicBezTo>
                  <a:lnTo>
                    <a:pt x="24337" y="2311"/>
                  </a:lnTo>
                  <a:cubicBezTo>
                    <a:pt x="24301" y="2275"/>
                    <a:pt x="24277" y="2263"/>
                    <a:pt x="24230" y="2275"/>
                  </a:cubicBezTo>
                  <a:lnTo>
                    <a:pt x="20848" y="2942"/>
                  </a:lnTo>
                  <a:cubicBezTo>
                    <a:pt x="20825" y="2942"/>
                    <a:pt x="20813" y="2965"/>
                    <a:pt x="20789" y="2977"/>
                  </a:cubicBezTo>
                  <a:lnTo>
                    <a:pt x="13097" y="2977"/>
                  </a:lnTo>
                  <a:cubicBezTo>
                    <a:pt x="13086" y="2965"/>
                    <a:pt x="13074" y="2942"/>
                    <a:pt x="13050" y="2942"/>
                  </a:cubicBezTo>
                  <a:lnTo>
                    <a:pt x="10002" y="1656"/>
                  </a:lnTo>
                  <a:lnTo>
                    <a:pt x="10347" y="1537"/>
                  </a:lnTo>
                  <a:cubicBezTo>
                    <a:pt x="10395" y="1513"/>
                    <a:pt x="10419" y="1477"/>
                    <a:pt x="10419" y="1430"/>
                  </a:cubicBezTo>
                  <a:lnTo>
                    <a:pt x="10419" y="787"/>
                  </a:lnTo>
                  <a:lnTo>
                    <a:pt x="10466" y="787"/>
                  </a:lnTo>
                  <a:lnTo>
                    <a:pt x="18670" y="787"/>
                  </a:lnTo>
                  <a:close/>
                  <a:moveTo>
                    <a:pt x="17800" y="1596"/>
                  </a:moveTo>
                  <a:lnTo>
                    <a:pt x="17681" y="2573"/>
                  </a:lnTo>
                  <a:lnTo>
                    <a:pt x="18074" y="2573"/>
                  </a:lnTo>
                  <a:lnTo>
                    <a:pt x="18586" y="1596"/>
                  </a:lnTo>
                  <a:close/>
                  <a:moveTo>
                    <a:pt x="17574" y="1596"/>
                  </a:moveTo>
                  <a:lnTo>
                    <a:pt x="11240" y="1596"/>
                  </a:lnTo>
                  <a:lnTo>
                    <a:pt x="14098" y="2573"/>
                  </a:lnTo>
                  <a:cubicBezTo>
                    <a:pt x="14288" y="2573"/>
                    <a:pt x="15955" y="2584"/>
                    <a:pt x="17455" y="2584"/>
                  </a:cubicBezTo>
                  <a:close/>
                  <a:moveTo>
                    <a:pt x="13097" y="3108"/>
                  </a:moveTo>
                  <a:cubicBezTo>
                    <a:pt x="12621" y="4394"/>
                    <a:pt x="12562" y="6906"/>
                    <a:pt x="12562" y="6978"/>
                  </a:cubicBezTo>
                  <a:cubicBezTo>
                    <a:pt x="12562" y="7073"/>
                    <a:pt x="12621" y="9573"/>
                    <a:pt x="13097" y="10835"/>
                  </a:cubicBezTo>
                  <a:lnTo>
                    <a:pt x="20765" y="10835"/>
                  </a:lnTo>
                  <a:cubicBezTo>
                    <a:pt x="21003" y="9490"/>
                    <a:pt x="21015" y="7037"/>
                    <a:pt x="21015" y="6978"/>
                  </a:cubicBezTo>
                  <a:lnTo>
                    <a:pt x="21015" y="6978"/>
                  </a:lnTo>
                  <a:cubicBezTo>
                    <a:pt x="21015" y="6906"/>
                    <a:pt x="20991" y="4454"/>
                    <a:pt x="20765" y="3120"/>
                  </a:cubicBezTo>
                  <a:lnTo>
                    <a:pt x="13097" y="3120"/>
                  </a:lnTo>
                  <a:close/>
                  <a:moveTo>
                    <a:pt x="12335" y="6978"/>
                  </a:moveTo>
                  <a:lnTo>
                    <a:pt x="12335" y="6978"/>
                  </a:lnTo>
                  <a:lnTo>
                    <a:pt x="12335" y="6978"/>
                  </a:lnTo>
                  <a:cubicBezTo>
                    <a:pt x="12335" y="6859"/>
                    <a:pt x="12395" y="4418"/>
                    <a:pt x="12871" y="3096"/>
                  </a:cubicBezTo>
                  <a:lnTo>
                    <a:pt x="9799" y="1787"/>
                  </a:lnTo>
                  <a:cubicBezTo>
                    <a:pt x="9561" y="2072"/>
                    <a:pt x="8573" y="3477"/>
                    <a:pt x="8573" y="6978"/>
                  </a:cubicBezTo>
                  <a:lnTo>
                    <a:pt x="8573" y="6978"/>
                  </a:lnTo>
                  <a:cubicBezTo>
                    <a:pt x="8573" y="10466"/>
                    <a:pt x="9561" y="11871"/>
                    <a:pt x="9799" y="12169"/>
                  </a:cubicBezTo>
                  <a:lnTo>
                    <a:pt x="12871" y="10859"/>
                  </a:lnTo>
                  <a:cubicBezTo>
                    <a:pt x="12383" y="9514"/>
                    <a:pt x="12335" y="6978"/>
                    <a:pt x="12335" y="6978"/>
                  </a:cubicBezTo>
                  <a:close/>
                  <a:moveTo>
                    <a:pt x="8335" y="6978"/>
                  </a:moveTo>
                  <a:close/>
                  <a:moveTo>
                    <a:pt x="9526" y="1775"/>
                  </a:moveTo>
                  <a:cubicBezTo>
                    <a:pt x="9168" y="2275"/>
                    <a:pt x="8347" y="3775"/>
                    <a:pt x="8347" y="6966"/>
                  </a:cubicBezTo>
                  <a:lnTo>
                    <a:pt x="8347" y="6966"/>
                  </a:lnTo>
                  <a:cubicBezTo>
                    <a:pt x="8347" y="10145"/>
                    <a:pt x="9180" y="11669"/>
                    <a:pt x="9526" y="12169"/>
                  </a:cubicBezTo>
                  <a:cubicBezTo>
                    <a:pt x="8633" y="12014"/>
                    <a:pt x="5608" y="11431"/>
                    <a:pt x="4430" y="11193"/>
                  </a:cubicBezTo>
                  <a:cubicBezTo>
                    <a:pt x="3763" y="11038"/>
                    <a:pt x="3049" y="10764"/>
                    <a:pt x="2501" y="10121"/>
                  </a:cubicBezTo>
                  <a:cubicBezTo>
                    <a:pt x="1953" y="9478"/>
                    <a:pt x="1572" y="8502"/>
                    <a:pt x="1572" y="6978"/>
                  </a:cubicBezTo>
                  <a:lnTo>
                    <a:pt x="1572" y="6978"/>
                  </a:lnTo>
                  <a:cubicBezTo>
                    <a:pt x="1572" y="5454"/>
                    <a:pt x="1965" y="4478"/>
                    <a:pt x="2501" y="3835"/>
                  </a:cubicBezTo>
                  <a:cubicBezTo>
                    <a:pt x="3049" y="3192"/>
                    <a:pt x="3763" y="2918"/>
                    <a:pt x="4430" y="2763"/>
                  </a:cubicBezTo>
                  <a:cubicBezTo>
                    <a:pt x="5596" y="2513"/>
                    <a:pt x="8633" y="1930"/>
                    <a:pt x="9526" y="1775"/>
                  </a:cubicBezTo>
                  <a:close/>
                  <a:moveTo>
                    <a:pt x="18789" y="548"/>
                  </a:moveTo>
                  <a:lnTo>
                    <a:pt x="10478" y="548"/>
                  </a:lnTo>
                  <a:lnTo>
                    <a:pt x="10430" y="548"/>
                  </a:lnTo>
                  <a:lnTo>
                    <a:pt x="10430" y="215"/>
                  </a:lnTo>
                  <a:cubicBezTo>
                    <a:pt x="10430" y="156"/>
                    <a:pt x="10395" y="120"/>
                    <a:pt x="10335" y="96"/>
                  </a:cubicBezTo>
                  <a:cubicBezTo>
                    <a:pt x="10252" y="84"/>
                    <a:pt x="9418" y="1"/>
                    <a:pt x="9335" y="799"/>
                  </a:cubicBezTo>
                  <a:cubicBezTo>
                    <a:pt x="9180" y="668"/>
                    <a:pt x="8990" y="548"/>
                    <a:pt x="8728" y="548"/>
                  </a:cubicBezTo>
                  <a:lnTo>
                    <a:pt x="4108" y="548"/>
                  </a:lnTo>
                  <a:cubicBezTo>
                    <a:pt x="3561" y="548"/>
                    <a:pt x="2537" y="608"/>
                    <a:pt x="1644" y="1453"/>
                  </a:cubicBezTo>
                  <a:cubicBezTo>
                    <a:pt x="751" y="2287"/>
                    <a:pt x="1" y="3894"/>
                    <a:pt x="1" y="6978"/>
                  </a:cubicBezTo>
                  <a:cubicBezTo>
                    <a:pt x="1" y="10050"/>
                    <a:pt x="763" y="11657"/>
                    <a:pt x="1644" y="12502"/>
                  </a:cubicBezTo>
                  <a:cubicBezTo>
                    <a:pt x="2537" y="13348"/>
                    <a:pt x="3572" y="13407"/>
                    <a:pt x="4108" y="13407"/>
                  </a:cubicBezTo>
                  <a:lnTo>
                    <a:pt x="8728" y="13407"/>
                  </a:lnTo>
                  <a:cubicBezTo>
                    <a:pt x="8978" y="13407"/>
                    <a:pt x="9180" y="13276"/>
                    <a:pt x="9335" y="13157"/>
                  </a:cubicBezTo>
                  <a:cubicBezTo>
                    <a:pt x="9418" y="13955"/>
                    <a:pt x="10252" y="13872"/>
                    <a:pt x="10335" y="13860"/>
                  </a:cubicBezTo>
                  <a:cubicBezTo>
                    <a:pt x="10395" y="13860"/>
                    <a:pt x="10430" y="13800"/>
                    <a:pt x="10430" y="13741"/>
                  </a:cubicBezTo>
                  <a:lnTo>
                    <a:pt x="10430" y="13407"/>
                  </a:lnTo>
                  <a:lnTo>
                    <a:pt x="10478" y="13407"/>
                  </a:lnTo>
                  <a:lnTo>
                    <a:pt x="18789" y="13407"/>
                  </a:lnTo>
                  <a:lnTo>
                    <a:pt x="23861" y="13407"/>
                  </a:lnTo>
                  <a:cubicBezTo>
                    <a:pt x="24527" y="13407"/>
                    <a:pt x="25647" y="13383"/>
                    <a:pt x="26611" y="13002"/>
                  </a:cubicBezTo>
                  <a:cubicBezTo>
                    <a:pt x="27599" y="12633"/>
                    <a:pt x="28397" y="11931"/>
                    <a:pt x="28397" y="10621"/>
                  </a:cubicBezTo>
                  <a:lnTo>
                    <a:pt x="28397" y="6978"/>
                  </a:lnTo>
                  <a:lnTo>
                    <a:pt x="28397" y="3335"/>
                  </a:lnTo>
                  <a:cubicBezTo>
                    <a:pt x="28397" y="2013"/>
                    <a:pt x="27599" y="1310"/>
                    <a:pt x="26611" y="953"/>
                  </a:cubicBezTo>
                  <a:cubicBezTo>
                    <a:pt x="25647" y="596"/>
                    <a:pt x="24527" y="548"/>
                    <a:pt x="23861" y="548"/>
                  </a:cubicBezTo>
                  <a:close/>
                  <a:moveTo>
                    <a:pt x="9597" y="1608"/>
                  </a:moveTo>
                  <a:lnTo>
                    <a:pt x="9597" y="1608"/>
                  </a:lnTo>
                  <a:cubicBezTo>
                    <a:pt x="8883" y="1751"/>
                    <a:pt x="5620" y="2370"/>
                    <a:pt x="4406" y="2620"/>
                  </a:cubicBezTo>
                  <a:cubicBezTo>
                    <a:pt x="3799" y="2751"/>
                    <a:pt x="3144" y="3001"/>
                    <a:pt x="2596" y="3525"/>
                  </a:cubicBezTo>
                  <a:lnTo>
                    <a:pt x="3334" y="2132"/>
                  </a:lnTo>
                  <a:cubicBezTo>
                    <a:pt x="3346" y="2096"/>
                    <a:pt x="3346" y="2072"/>
                    <a:pt x="3334" y="2049"/>
                  </a:cubicBezTo>
                  <a:cubicBezTo>
                    <a:pt x="3334" y="2049"/>
                    <a:pt x="3239" y="1930"/>
                    <a:pt x="3108" y="1846"/>
                  </a:cubicBezTo>
                  <a:lnTo>
                    <a:pt x="9287" y="1132"/>
                  </a:lnTo>
                  <a:cubicBezTo>
                    <a:pt x="9323" y="1180"/>
                    <a:pt x="9347" y="1203"/>
                    <a:pt x="9347" y="1215"/>
                  </a:cubicBezTo>
                  <a:close/>
                  <a:moveTo>
                    <a:pt x="9597" y="12348"/>
                  </a:moveTo>
                  <a:lnTo>
                    <a:pt x="9597" y="12348"/>
                  </a:lnTo>
                  <a:lnTo>
                    <a:pt x="9347" y="12764"/>
                  </a:lnTo>
                  <a:cubicBezTo>
                    <a:pt x="9347" y="12788"/>
                    <a:pt x="9311" y="12812"/>
                    <a:pt x="9287" y="12860"/>
                  </a:cubicBezTo>
                  <a:lnTo>
                    <a:pt x="3108" y="12145"/>
                  </a:lnTo>
                  <a:cubicBezTo>
                    <a:pt x="3239" y="12050"/>
                    <a:pt x="3334" y="11931"/>
                    <a:pt x="3334" y="11931"/>
                  </a:cubicBezTo>
                  <a:cubicBezTo>
                    <a:pt x="3346" y="11919"/>
                    <a:pt x="3346" y="11871"/>
                    <a:pt x="3334" y="11859"/>
                  </a:cubicBezTo>
                  <a:lnTo>
                    <a:pt x="2596" y="10466"/>
                  </a:lnTo>
                  <a:cubicBezTo>
                    <a:pt x="3132" y="10978"/>
                    <a:pt x="3787" y="11240"/>
                    <a:pt x="4406" y="11371"/>
                  </a:cubicBezTo>
                  <a:cubicBezTo>
                    <a:pt x="5632" y="11597"/>
                    <a:pt x="8871" y="12205"/>
                    <a:pt x="9597" y="12348"/>
                  </a:cubicBezTo>
                  <a:close/>
                  <a:moveTo>
                    <a:pt x="2787" y="1858"/>
                  </a:moveTo>
                  <a:lnTo>
                    <a:pt x="2787" y="1858"/>
                  </a:lnTo>
                  <a:lnTo>
                    <a:pt x="2787" y="1858"/>
                  </a:lnTo>
                  <a:cubicBezTo>
                    <a:pt x="2751" y="1858"/>
                    <a:pt x="2739" y="1870"/>
                    <a:pt x="2715" y="1870"/>
                  </a:cubicBezTo>
                  <a:cubicBezTo>
                    <a:pt x="2453" y="1977"/>
                    <a:pt x="2037" y="2275"/>
                    <a:pt x="1941" y="2346"/>
                  </a:cubicBezTo>
                  <a:lnTo>
                    <a:pt x="1525" y="4394"/>
                  </a:lnTo>
                  <a:lnTo>
                    <a:pt x="1798" y="4668"/>
                  </a:lnTo>
                  <a:cubicBezTo>
                    <a:pt x="1894" y="4454"/>
                    <a:pt x="2001" y="4251"/>
                    <a:pt x="2096" y="4097"/>
                  </a:cubicBezTo>
                  <a:lnTo>
                    <a:pt x="3156" y="2084"/>
                  </a:lnTo>
                  <a:cubicBezTo>
                    <a:pt x="3132" y="2013"/>
                    <a:pt x="2965" y="1846"/>
                    <a:pt x="2787" y="1858"/>
                  </a:cubicBezTo>
                  <a:close/>
                  <a:moveTo>
                    <a:pt x="2775" y="12228"/>
                  </a:moveTo>
                  <a:lnTo>
                    <a:pt x="2775" y="12228"/>
                  </a:lnTo>
                  <a:lnTo>
                    <a:pt x="9168" y="12979"/>
                  </a:lnTo>
                  <a:cubicBezTo>
                    <a:pt x="9061" y="13086"/>
                    <a:pt x="8906" y="13169"/>
                    <a:pt x="8704" y="13169"/>
                  </a:cubicBezTo>
                  <a:lnTo>
                    <a:pt x="4096" y="13169"/>
                  </a:lnTo>
                  <a:cubicBezTo>
                    <a:pt x="3584" y="13169"/>
                    <a:pt x="2608" y="13110"/>
                    <a:pt x="1775" y="12324"/>
                  </a:cubicBezTo>
                  <a:cubicBezTo>
                    <a:pt x="917" y="11514"/>
                    <a:pt x="215" y="9966"/>
                    <a:pt x="215" y="6966"/>
                  </a:cubicBezTo>
                  <a:cubicBezTo>
                    <a:pt x="215" y="3966"/>
                    <a:pt x="917" y="2406"/>
                    <a:pt x="1775" y="1608"/>
                  </a:cubicBezTo>
                  <a:cubicBezTo>
                    <a:pt x="2608" y="810"/>
                    <a:pt x="3572" y="751"/>
                    <a:pt x="4096" y="751"/>
                  </a:cubicBezTo>
                  <a:lnTo>
                    <a:pt x="8704" y="751"/>
                  </a:lnTo>
                  <a:cubicBezTo>
                    <a:pt x="8895" y="751"/>
                    <a:pt x="9049" y="858"/>
                    <a:pt x="9168" y="953"/>
                  </a:cubicBezTo>
                  <a:lnTo>
                    <a:pt x="2775" y="1691"/>
                  </a:lnTo>
                  <a:lnTo>
                    <a:pt x="2775" y="1691"/>
                  </a:lnTo>
                  <a:cubicBezTo>
                    <a:pt x="2739" y="1691"/>
                    <a:pt x="2715" y="1703"/>
                    <a:pt x="2668" y="1727"/>
                  </a:cubicBezTo>
                  <a:cubicBezTo>
                    <a:pt x="2370" y="1858"/>
                    <a:pt x="1846" y="2227"/>
                    <a:pt x="1846" y="2227"/>
                  </a:cubicBezTo>
                  <a:cubicBezTo>
                    <a:pt x="1834" y="2239"/>
                    <a:pt x="1810" y="2263"/>
                    <a:pt x="1810" y="2275"/>
                  </a:cubicBezTo>
                  <a:lnTo>
                    <a:pt x="1382" y="4382"/>
                  </a:lnTo>
                  <a:cubicBezTo>
                    <a:pt x="1382" y="4418"/>
                    <a:pt x="1382" y="4430"/>
                    <a:pt x="1405" y="4466"/>
                  </a:cubicBezTo>
                  <a:lnTo>
                    <a:pt x="1751" y="4823"/>
                  </a:lnTo>
                  <a:cubicBezTo>
                    <a:pt x="1548" y="5382"/>
                    <a:pt x="1429" y="6085"/>
                    <a:pt x="1429" y="6966"/>
                  </a:cubicBezTo>
                  <a:lnTo>
                    <a:pt x="1429" y="6966"/>
                  </a:lnTo>
                  <a:cubicBezTo>
                    <a:pt x="1429" y="7835"/>
                    <a:pt x="1548" y="8538"/>
                    <a:pt x="1751" y="9109"/>
                  </a:cubicBezTo>
                  <a:lnTo>
                    <a:pt x="1405" y="9466"/>
                  </a:lnTo>
                  <a:cubicBezTo>
                    <a:pt x="1382" y="9478"/>
                    <a:pt x="1370" y="9502"/>
                    <a:pt x="1382" y="9538"/>
                  </a:cubicBezTo>
                  <a:lnTo>
                    <a:pt x="1810" y="11645"/>
                  </a:lnTo>
                  <a:cubicBezTo>
                    <a:pt x="1810" y="11669"/>
                    <a:pt x="1834" y="11681"/>
                    <a:pt x="1846" y="11693"/>
                  </a:cubicBezTo>
                  <a:cubicBezTo>
                    <a:pt x="1846" y="11693"/>
                    <a:pt x="2370" y="12062"/>
                    <a:pt x="2668" y="12205"/>
                  </a:cubicBezTo>
                  <a:cubicBezTo>
                    <a:pt x="2691" y="12217"/>
                    <a:pt x="2727" y="12228"/>
                    <a:pt x="2775" y="12228"/>
                  </a:cubicBezTo>
                  <a:close/>
                  <a:moveTo>
                    <a:pt x="18848" y="1596"/>
                  </a:moveTo>
                  <a:lnTo>
                    <a:pt x="18324" y="2573"/>
                  </a:lnTo>
                  <a:cubicBezTo>
                    <a:pt x="19039" y="2561"/>
                    <a:pt x="19622" y="2525"/>
                    <a:pt x="19813" y="2501"/>
                  </a:cubicBezTo>
                  <a:cubicBezTo>
                    <a:pt x="20289" y="2394"/>
                    <a:pt x="21432" y="1894"/>
                    <a:pt x="22087" y="1608"/>
                  </a:cubicBezTo>
                  <a:lnTo>
                    <a:pt x="18848" y="1608"/>
                  </a:lnTo>
                  <a:close/>
                  <a:moveTo>
                    <a:pt x="21003" y="3120"/>
                  </a:moveTo>
                  <a:cubicBezTo>
                    <a:pt x="21229" y="4478"/>
                    <a:pt x="21253" y="6895"/>
                    <a:pt x="21253" y="6966"/>
                  </a:cubicBezTo>
                  <a:lnTo>
                    <a:pt x="21253" y="6966"/>
                  </a:lnTo>
                  <a:lnTo>
                    <a:pt x="21253" y="6966"/>
                  </a:lnTo>
                  <a:lnTo>
                    <a:pt x="21253" y="6966"/>
                  </a:lnTo>
                  <a:lnTo>
                    <a:pt x="21253" y="6966"/>
                  </a:lnTo>
                  <a:lnTo>
                    <a:pt x="21253" y="6966"/>
                  </a:lnTo>
                  <a:cubicBezTo>
                    <a:pt x="21253" y="7037"/>
                    <a:pt x="21229" y="9454"/>
                    <a:pt x="21003" y="10800"/>
                  </a:cubicBezTo>
                  <a:lnTo>
                    <a:pt x="24206" y="11431"/>
                  </a:lnTo>
                  <a:cubicBezTo>
                    <a:pt x="24361" y="11157"/>
                    <a:pt x="24992" y="9895"/>
                    <a:pt x="24992" y="6954"/>
                  </a:cubicBezTo>
                  <a:cubicBezTo>
                    <a:pt x="24992" y="4001"/>
                    <a:pt x="24361" y="2751"/>
                    <a:pt x="24206" y="2465"/>
                  </a:cubicBezTo>
                  <a:close/>
                  <a:moveTo>
                    <a:pt x="2120" y="9847"/>
                  </a:moveTo>
                  <a:cubicBezTo>
                    <a:pt x="2001" y="9669"/>
                    <a:pt x="1906" y="9478"/>
                    <a:pt x="1822" y="9276"/>
                  </a:cubicBezTo>
                  <a:lnTo>
                    <a:pt x="1536" y="9550"/>
                  </a:lnTo>
                  <a:lnTo>
                    <a:pt x="1953" y="11597"/>
                  </a:lnTo>
                  <a:cubicBezTo>
                    <a:pt x="2060" y="11669"/>
                    <a:pt x="2477" y="11967"/>
                    <a:pt x="2727" y="12074"/>
                  </a:cubicBezTo>
                  <a:cubicBezTo>
                    <a:pt x="2739" y="12086"/>
                    <a:pt x="2775" y="12086"/>
                    <a:pt x="2787" y="12086"/>
                  </a:cubicBezTo>
                  <a:lnTo>
                    <a:pt x="2787" y="12086"/>
                  </a:lnTo>
                  <a:lnTo>
                    <a:pt x="2799" y="12086"/>
                  </a:lnTo>
                  <a:cubicBezTo>
                    <a:pt x="2965" y="12098"/>
                    <a:pt x="3132" y="11931"/>
                    <a:pt x="3191" y="11859"/>
                  </a:cubicBezTo>
                  <a:close/>
                  <a:moveTo>
                    <a:pt x="17681" y="11371"/>
                  </a:moveTo>
                  <a:lnTo>
                    <a:pt x="17800" y="12348"/>
                  </a:lnTo>
                  <a:lnTo>
                    <a:pt x="18586" y="12348"/>
                  </a:lnTo>
                  <a:lnTo>
                    <a:pt x="18074" y="11371"/>
                  </a:lnTo>
                  <a:close/>
                  <a:moveTo>
                    <a:pt x="17455" y="11371"/>
                  </a:moveTo>
                  <a:cubicBezTo>
                    <a:pt x="15955" y="11359"/>
                    <a:pt x="14288" y="11371"/>
                    <a:pt x="14098" y="11383"/>
                  </a:cubicBezTo>
                  <a:lnTo>
                    <a:pt x="11240" y="12371"/>
                  </a:lnTo>
                  <a:lnTo>
                    <a:pt x="17574" y="12371"/>
                  </a:lnTo>
                  <a:close/>
                  <a:moveTo>
                    <a:pt x="25218" y="6978"/>
                  </a:moveTo>
                  <a:cubicBezTo>
                    <a:pt x="25218" y="9776"/>
                    <a:pt x="24646" y="11097"/>
                    <a:pt x="24420" y="11502"/>
                  </a:cubicBezTo>
                  <a:lnTo>
                    <a:pt x="26944" y="11502"/>
                  </a:lnTo>
                  <a:cubicBezTo>
                    <a:pt x="27194" y="11502"/>
                    <a:pt x="27385" y="11264"/>
                    <a:pt x="27516" y="10919"/>
                  </a:cubicBezTo>
                  <a:cubicBezTo>
                    <a:pt x="27659" y="10585"/>
                    <a:pt x="27730" y="10133"/>
                    <a:pt x="27730" y="9776"/>
                  </a:cubicBezTo>
                  <a:lnTo>
                    <a:pt x="27730" y="6978"/>
                  </a:lnTo>
                  <a:lnTo>
                    <a:pt x="27730" y="4180"/>
                  </a:lnTo>
                  <a:cubicBezTo>
                    <a:pt x="27730" y="3823"/>
                    <a:pt x="27659" y="3382"/>
                    <a:pt x="27516" y="3037"/>
                  </a:cubicBezTo>
                  <a:cubicBezTo>
                    <a:pt x="27385" y="2704"/>
                    <a:pt x="27194" y="2453"/>
                    <a:pt x="26944" y="2453"/>
                  </a:cubicBezTo>
                  <a:lnTo>
                    <a:pt x="24420" y="2453"/>
                  </a:lnTo>
                  <a:cubicBezTo>
                    <a:pt x="24635" y="2858"/>
                    <a:pt x="25218" y="4180"/>
                    <a:pt x="25218" y="6978"/>
                  </a:cubicBezTo>
                  <a:close/>
                  <a:moveTo>
                    <a:pt x="19813" y="11455"/>
                  </a:moveTo>
                  <a:cubicBezTo>
                    <a:pt x="19622" y="11419"/>
                    <a:pt x="19039" y="11395"/>
                    <a:pt x="18324" y="11383"/>
                  </a:cubicBezTo>
                  <a:lnTo>
                    <a:pt x="18848" y="12371"/>
                  </a:lnTo>
                  <a:lnTo>
                    <a:pt x="22087" y="12371"/>
                  </a:lnTo>
                  <a:cubicBezTo>
                    <a:pt x="21432" y="12074"/>
                    <a:pt x="20289" y="11562"/>
                    <a:pt x="19813" y="11455"/>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63" name="Google Shape;4863;p52"/>
          <p:cNvCxnSpPr>
            <a:cxnSpLocks/>
            <a:stCxn id="4647" idx="3"/>
          </p:cNvCxnSpPr>
          <p:nvPr/>
        </p:nvCxnSpPr>
        <p:spPr>
          <a:xfrm>
            <a:off x="2784900" y="1704925"/>
            <a:ext cx="528300" cy="349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864" name="Google Shape;4864;p52"/>
          <p:cNvCxnSpPr/>
          <p:nvPr/>
        </p:nvCxnSpPr>
        <p:spPr>
          <a:xfrm rot="10800000" flipH="1">
            <a:off x="2784900" y="2594725"/>
            <a:ext cx="991500" cy="877800"/>
          </a:xfrm>
          <a:prstGeom prst="bentConnector3">
            <a:avLst>
              <a:gd name="adj1" fmla="val 28732"/>
            </a:avLst>
          </a:prstGeom>
          <a:noFill/>
          <a:ln w="19050" cap="flat" cmpd="sng">
            <a:solidFill>
              <a:schemeClr val="lt2"/>
            </a:solidFill>
            <a:prstDash val="solid"/>
            <a:round/>
            <a:headEnd type="none" w="med" len="med"/>
            <a:tailEnd type="oval" w="med" len="med"/>
          </a:ln>
        </p:spPr>
      </p:cxnSp>
      <p:cxnSp>
        <p:nvCxnSpPr>
          <p:cNvPr id="4865" name="Google Shape;4865;p52"/>
          <p:cNvCxnSpPr>
            <a:stCxn id="4649" idx="1"/>
          </p:cNvCxnSpPr>
          <p:nvPr/>
        </p:nvCxnSpPr>
        <p:spPr>
          <a:xfrm flipH="1">
            <a:off x="5706154" y="1704925"/>
            <a:ext cx="653100" cy="230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866" name="Google Shape;4866;p52"/>
          <p:cNvCxnSpPr/>
          <p:nvPr/>
        </p:nvCxnSpPr>
        <p:spPr>
          <a:xfrm rot="10800000">
            <a:off x="5254929" y="2588725"/>
            <a:ext cx="1104300" cy="883800"/>
          </a:xfrm>
          <a:prstGeom prst="bentConnector3">
            <a:avLst>
              <a:gd name="adj1" fmla="val 27959"/>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367034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49" y="1934525"/>
            <a:ext cx="4666505"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Mind Chart</a:t>
            </a:r>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4</a:t>
            </a:r>
            <a:r>
              <a:rPr lang="en" dirty="0"/>
              <a:t>.</a:t>
            </a:r>
            <a:endParaRPr dirty="0"/>
          </a:p>
        </p:txBody>
      </p:sp>
      <p:pic>
        <p:nvPicPr>
          <p:cNvPr id="4384" name="Google Shape;4384;p37"/>
          <p:cNvPicPr preferRelativeResize="0"/>
          <p:nvPr/>
        </p:nvPicPr>
        <p:blipFill rotWithShape="1">
          <a:blip r:embed="rId3">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381;p37">
            <a:extLst>
              <a:ext uri="{FF2B5EF4-FFF2-40B4-BE49-F238E27FC236}">
                <a16:creationId xmlns:a16="http://schemas.microsoft.com/office/drawing/2014/main" id="{87A6ECE0-CF3A-D422-614B-21835FDCC81A}"/>
              </a:ext>
            </a:extLst>
          </p:cNvPr>
          <p:cNvSpPr txBox="1">
            <a:spLocks/>
          </p:cNvSpPr>
          <p:nvPr/>
        </p:nvSpPr>
        <p:spPr>
          <a:xfrm>
            <a:off x="622248" y="2707775"/>
            <a:ext cx="4666505"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lack Han Sans"/>
              <a:buNone/>
              <a:defRPr sz="48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9pPr>
          </a:lstStyle>
          <a:p>
            <a:r>
              <a:rPr lang="en-US" sz="2400" dirty="0">
                <a:solidFill>
                  <a:schemeClr val="bg1">
                    <a:lumMod val="10000"/>
                  </a:schemeClr>
                </a:solidFill>
                <a:latin typeface="ABeeZee" panose="02000000000000000000" pitchFamily="2" charset="0"/>
              </a:rPr>
              <a:t>How will the program work?</a:t>
            </a:r>
          </a:p>
        </p:txBody>
      </p:sp>
    </p:spTree>
    <p:extLst>
      <p:ext uri="{BB962C8B-B14F-4D97-AF65-F5344CB8AC3E}">
        <p14:creationId xmlns:p14="http://schemas.microsoft.com/office/powerpoint/2010/main" val="27155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351" name="Google Shape;4351;p35"/>
          <p:cNvSpPr txBox="1">
            <a:spLocks noGrp="1"/>
          </p:cNvSpPr>
          <p:nvPr>
            <p:ph type="title" idx="2"/>
          </p:nvPr>
        </p:nvSpPr>
        <p:spPr>
          <a:xfrm>
            <a:off x="1601409" y="1318225"/>
            <a:ext cx="2970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PROJECT</a:t>
            </a:r>
            <a:endParaRPr dirty="0"/>
          </a:p>
        </p:txBody>
      </p:sp>
      <p:sp>
        <p:nvSpPr>
          <p:cNvPr id="4352" name="Google Shape;4352;p35"/>
          <p:cNvSpPr txBox="1">
            <a:spLocks noGrp="1"/>
          </p:cNvSpPr>
          <p:nvPr>
            <p:ph type="subTitle" idx="1"/>
          </p:nvPr>
        </p:nvSpPr>
        <p:spPr>
          <a:xfrm>
            <a:off x="1601250" y="1475425"/>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ea typeface="Black Han Sans" pitchFamily="2" charset="-127"/>
            </a:endParaRPr>
          </a:p>
          <a:p>
            <a:pPr marL="0" lvl="0" indent="0" algn="l" rtl="0">
              <a:spcBef>
                <a:spcPts val="0"/>
              </a:spcBef>
              <a:spcAft>
                <a:spcPts val="0"/>
              </a:spcAft>
              <a:buNone/>
            </a:pPr>
            <a:r>
              <a:rPr lang="en" dirty="0">
                <a:ea typeface="Black Han Sans" pitchFamily="2" charset="-127"/>
              </a:rPr>
              <a:t>What’s our project ? </a:t>
            </a:r>
            <a:endParaRPr dirty="0">
              <a:ea typeface="Black Han Sans" pitchFamily="2" charset="-127"/>
            </a:endParaRPr>
          </a:p>
        </p:txBody>
      </p:sp>
      <p:sp>
        <p:nvSpPr>
          <p:cNvPr id="4353" name="Google Shape;4353;p35"/>
          <p:cNvSpPr txBox="1">
            <a:spLocks noGrp="1"/>
          </p:cNvSpPr>
          <p:nvPr>
            <p:ph type="title" idx="3"/>
          </p:nvPr>
        </p:nvSpPr>
        <p:spPr>
          <a:xfrm>
            <a:off x="1601249" y="3553850"/>
            <a:ext cx="2812621"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Used Componotes</a:t>
            </a:r>
            <a:endParaRPr dirty="0"/>
          </a:p>
        </p:txBody>
      </p:sp>
      <p:sp>
        <p:nvSpPr>
          <p:cNvPr id="4354" name="Google Shape;4354;p35"/>
          <p:cNvSpPr txBox="1">
            <a:spLocks noGrp="1"/>
          </p:cNvSpPr>
          <p:nvPr>
            <p:ph type="subTitle" idx="4"/>
          </p:nvPr>
        </p:nvSpPr>
        <p:spPr>
          <a:xfrm>
            <a:off x="1601236" y="3734078"/>
            <a:ext cx="2888261"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All needs to build the home</a:t>
            </a:r>
            <a:endParaRPr dirty="0"/>
          </a:p>
        </p:txBody>
      </p:sp>
      <p:sp>
        <p:nvSpPr>
          <p:cNvPr id="4355" name="Google Shape;4355;p35"/>
          <p:cNvSpPr txBox="1">
            <a:spLocks noGrp="1"/>
          </p:cNvSpPr>
          <p:nvPr>
            <p:ph type="title" idx="5"/>
          </p:nvPr>
        </p:nvSpPr>
        <p:spPr>
          <a:xfrm>
            <a:off x="1601236" y="2245124"/>
            <a:ext cx="3434100" cy="527700"/>
          </a:xfrm>
          <a:prstGeom prst="rect">
            <a:avLst/>
          </a:prstGeom>
        </p:spPr>
        <p:txBody>
          <a:bodyPr spcFirstLastPara="1" wrap="square" lIns="91425" tIns="91425" rIns="91425" bIns="91425" anchor="t" anchorCtr="0">
            <a:noAutofit/>
          </a:bodyPr>
          <a:lstStyle/>
          <a:p>
            <a:pPr lvl="0"/>
            <a:r>
              <a:rPr lang="en-US" dirty="0"/>
              <a:t>Frameworks and Platforms</a:t>
            </a:r>
          </a:p>
        </p:txBody>
      </p:sp>
      <p:sp>
        <p:nvSpPr>
          <p:cNvPr id="4356" name="Google Shape;4356;p35"/>
          <p:cNvSpPr txBox="1">
            <a:spLocks noGrp="1"/>
          </p:cNvSpPr>
          <p:nvPr>
            <p:ph type="subTitle" idx="6"/>
          </p:nvPr>
        </p:nvSpPr>
        <p:spPr>
          <a:xfrm>
            <a:off x="1601250" y="2874650"/>
            <a:ext cx="2626500" cy="611700"/>
          </a:xfrm>
          <a:prstGeom prst="rect">
            <a:avLst/>
          </a:prstGeom>
        </p:spPr>
        <p:txBody>
          <a:bodyPr spcFirstLastPara="1" wrap="square" lIns="91425" tIns="91425" rIns="91425" bIns="91425" anchor="t" anchorCtr="0">
            <a:noAutofit/>
          </a:bodyPr>
          <a:lstStyle/>
          <a:p>
            <a:pPr marL="0" lvl="0" indent="0"/>
            <a:r>
              <a:rPr lang="en-US" dirty="0"/>
              <a:t>Mobile app and ESP base and all theories</a:t>
            </a:r>
          </a:p>
        </p:txBody>
      </p:sp>
      <p:sp>
        <p:nvSpPr>
          <p:cNvPr id="4357" name="Google Shape;4357;p35"/>
          <p:cNvSpPr txBox="1">
            <a:spLocks noGrp="1"/>
          </p:cNvSpPr>
          <p:nvPr>
            <p:ph type="title" idx="7"/>
          </p:nvPr>
        </p:nvSpPr>
        <p:spPr>
          <a:xfrm>
            <a:off x="5750098" y="1337025"/>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Mind Chart</a:t>
            </a:r>
            <a:endParaRPr dirty="0"/>
          </a:p>
        </p:txBody>
      </p:sp>
      <p:sp>
        <p:nvSpPr>
          <p:cNvPr id="4358" name="Google Shape;4358;p35"/>
          <p:cNvSpPr txBox="1">
            <a:spLocks noGrp="1"/>
          </p:cNvSpPr>
          <p:nvPr>
            <p:ph type="subTitle" idx="8"/>
          </p:nvPr>
        </p:nvSpPr>
        <p:spPr>
          <a:xfrm>
            <a:off x="5750100" y="1655580"/>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was the flow of the project</a:t>
            </a:r>
            <a:endParaRPr dirty="0"/>
          </a:p>
        </p:txBody>
      </p:sp>
      <p:sp>
        <p:nvSpPr>
          <p:cNvPr id="4359" name="Google Shape;4359;p35"/>
          <p:cNvSpPr txBox="1">
            <a:spLocks noGrp="1"/>
          </p:cNvSpPr>
          <p:nvPr>
            <p:ph type="title" idx="9"/>
          </p:nvPr>
        </p:nvSpPr>
        <p:spPr>
          <a:xfrm>
            <a:off x="767250" y="14812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60" name="Google Shape;4360;p35"/>
          <p:cNvSpPr txBox="1">
            <a:spLocks noGrp="1"/>
          </p:cNvSpPr>
          <p:nvPr>
            <p:ph type="title" idx="13"/>
          </p:nvPr>
        </p:nvSpPr>
        <p:spPr>
          <a:xfrm>
            <a:off x="767250" y="3716900"/>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61" name="Google Shape;4361;p35"/>
          <p:cNvSpPr txBox="1">
            <a:spLocks noGrp="1"/>
          </p:cNvSpPr>
          <p:nvPr>
            <p:ph type="title" idx="14"/>
          </p:nvPr>
        </p:nvSpPr>
        <p:spPr>
          <a:xfrm>
            <a:off x="767250" y="25990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362" name="Google Shape;4362;p35"/>
          <p:cNvSpPr txBox="1">
            <a:spLocks noGrp="1"/>
          </p:cNvSpPr>
          <p:nvPr>
            <p:ph type="title" idx="15"/>
          </p:nvPr>
        </p:nvSpPr>
        <p:spPr>
          <a:xfrm>
            <a:off x="4916088" y="1500063"/>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363" name="Google Shape;4363;p35"/>
          <p:cNvSpPr txBox="1">
            <a:spLocks noGrp="1"/>
          </p:cNvSpPr>
          <p:nvPr>
            <p:ph type="title" idx="16"/>
          </p:nvPr>
        </p:nvSpPr>
        <p:spPr>
          <a:xfrm>
            <a:off x="5750098" y="3392600"/>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Flutter App</a:t>
            </a:r>
            <a:endParaRPr dirty="0"/>
          </a:p>
        </p:txBody>
      </p:sp>
      <p:sp>
        <p:nvSpPr>
          <p:cNvPr id="4364" name="Google Shape;4364;p35"/>
          <p:cNvSpPr txBox="1">
            <a:spLocks noGrp="1"/>
          </p:cNvSpPr>
          <p:nvPr>
            <p:ph type="subTitle" idx="17"/>
          </p:nvPr>
        </p:nvSpPr>
        <p:spPr>
          <a:xfrm>
            <a:off x="5750100" y="3867500"/>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Smart Home Application</a:t>
            </a:r>
            <a:endParaRPr dirty="0"/>
          </a:p>
        </p:txBody>
      </p:sp>
      <p:sp>
        <p:nvSpPr>
          <p:cNvPr id="4365" name="Google Shape;4365;p35"/>
          <p:cNvSpPr txBox="1">
            <a:spLocks noGrp="1"/>
          </p:cNvSpPr>
          <p:nvPr>
            <p:ph type="title" idx="18"/>
          </p:nvPr>
        </p:nvSpPr>
        <p:spPr>
          <a:xfrm>
            <a:off x="5750237" y="2436032"/>
            <a:ext cx="2626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Schematic</a:t>
            </a:r>
            <a:endParaRPr dirty="0"/>
          </a:p>
        </p:txBody>
      </p:sp>
      <p:sp>
        <p:nvSpPr>
          <p:cNvPr id="4366" name="Google Shape;4366;p35"/>
          <p:cNvSpPr txBox="1">
            <a:spLocks noGrp="1"/>
          </p:cNvSpPr>
          <p:nvPr>
            <p:ph type="subTitle" idx="19"/>
          </p:nvPr>
        </p:nvSpPr>
        <p:spPr>
          <a:xfrm>
            <a:off x="5750250" y="2749675"/>
            <a:ext cx="2626500"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program connections and pins</a:t>
            </a:r>
            <a:endParaRPr dirty="0"/>
          </a:p>
        </p:txBody>
      </p:sp>
      <p:sp>
        <p:nvSpPr>
          <p:cNvPr id="4367" name="Google Shape;4367;p35"/>
          <p:cNvSpPr txBox="1">
            <a:spLocks noGrp="1"/>
          </p:cNvSpPr>
          <p:nvPr>
            <p:ph type="title" idx="20"/>
          </p:nvPr>
        </p:nvSpPr>
        <p:spPr>
          <a:xfrm>
            <a:off x="4916088" y="3716900"/>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4368" name="Google Shape;4368;p35"/>
          <p:cNvSpPr txBox="1">
            <a:spLocks noGrp="1"/>
          </p:cNvSpPr>
          <p:nvPr>
            <p:ph type="title" idx="21"/>
          </p:nvPr>
        </p:nvSpPr>
        <p:spPr>
          <a:xfrm>
            <a:off x="4916088" y="2599075"/>
            <a:ext cx="8340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pic>
        <p:nvPicPr>
          <p:cNvPr id="7" name="Picture 6" descr="=">
            <a:extLst>
              <a:ext uri="{FF2B5EF4-FFF2-40B4-BE49-F238E27FC236}">
                <a16:creationId xmlns:a16="http://schemas.microsoft.com/office/drawing/2014/main" id="{4DA6B22C-7EAF-92C4-2266-FDAD9308D5F7}"/>
              </a:ext>
            </a:extLst>
          </p:cNvPr>
          <p:cNvPicPr>
            <a:picLocks noChangeAspect="1"/>
          </p:cNvPicPr>
          <p:nvPr/>
        </p:nvPicPr>
        <p:blipFill>
          <a:blip r:embed="rId3"/>
          <a:stretch>
            <a:fillRect/>
          </a:stretch>
        </p:blipFill>
        <p:spPr>
          <a:xfrm>
            <a:off x="0" y="0"/>
            <a:ext cx="9144000" cy="5143500"/>
          </a:xfrm>
          <a:prstGeom prst="rect">
            <a:avLst/>
          </a:prstGeom>
        </p:spPr>
      </p:pic>
      <p:sp>
        <p:nvSpPr>
          <p:cNvPr id="9" name="Title 8">
            <a:extLst>
              <a:ext uri="{FF2B5EF4-FFF2-40B4-BE49-F238E27FC236}">
                <a16:creationId xmlns:a16="http://schemas.microsoft.com/office/drawing/2014/main" id="{4C6D6FF3-5899-F619-A6C8-7176CFE57445}"/>
              </a:ext>
            </a:extLst>
          </p:cNvPr>
          <p:cNvSpPr>
            <a:spLocks noGrp="1"/>
          </p:cNvSpPr>
          <p:nvPr>
            <p:ph type="title"/>
          </p:nvPr>
        </p:nvSpPr>
        <p:spPr>
          <a:xfrm>
            <a:off x="-1944725" y="0"/>
            <a:ext cx="5070300" cy="434096"/>
          </a:xfrm>
        </p:spPr>
        <p:txBody>
          <a:bodyPr/>
          <a:lstStyle/>
          <a:p>
            <a:r>
              <a:rPr lang="en-US" sz="1400" dirty="0"/>
              <a:t>Mind Chart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49" y="1934525"/>
            <a:ext cx="4666505"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Schematic</a:t>
            </a:r>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5</a:t>
            </a:r>
            <a:r>
              <a:rPr lang="en" dirty="0"/>
              <a:t>.</a:t>
            </a:r>
            <a:endParaRPr dirty="0"/>
          </a:p>
        </p:txBody>
      </p:sp>
      <p:pic>
        <p:nvPicPr>
          <p:cNvPr id="4384" name="Google Shape;4384;p37"/>
          <p:cNvPicPr preferRelativeResize="0"/>
          <p:nvPr/>
        </p:nvPicPr>
        <p:blipFill rotWithShape="1">
          <a:blip r:embed="rId3">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381;p37">
            <a:extLst>
              <a:ext uri="{FF2B5EF4-FFF2-40B4-BE49-F238E27FC236}">
                <a16:creationId xmlns:a16="http://schemas.microsoft.com/office/drawing/2014/main" id="{87A6ECE0-CF3A-D422-614B-21835FDCC81A}"/>
              </a:ext>
            </a:extLst>
          </p:cNvPr>
          <p:cNvSpPr txBox="1">
            <a:spLocks/>
          </p:cNvSpPr>
          <p:nvPr/>
        </p:nvSpPr>
        <p:spPr>
          <a:xfrm>
            <a:off x="622248" y="2707775"/>
            <a:ext cx="4666505"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lack Han Sans"/>
              <a:buNone/>
              <a:defRPr sz="48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9pPr>
          </a:lstStyle>
          <a:p>
            <a:r>
              <a:rPr lang="en-US" sz="2400" dirty="0">
                <a:solidFill>
                  <a:schemeClr val="bg1">
                    <a:lumMod val="10000"/>
                  </a:schemeClr>
                </a:solidFill>
                <a:latin typeface="ABeeZee" panose="02000000000000000000" pitchFamily="2" charset="0"/>
              </a:rPr>
              <a:t>How all of them connected together?</a:t>
            </a:r>
          </a:p>
        </p:txBody>
      </p:sp>
    </p:spTree>
    <p:extLst>
      <p:ext uri="{BB962C8B-B14F-4D97-AF65-F5344CB8AC3E}">
        <p14:creationId xmlns:p14="http://schemas.microsoft.com/office/powerpoint/2010/main" val="1577731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9" name="Title 8">
            <a:extLst>
              <a:ext uri="{FF2B5EF4-FFF2-40B4-BE49-F238E27FC236}">
                <a16:creationId xmlns:a16="http://schemas.microsoft.com/office/drawing/2014/main" id="{4C6D6FF3-5899-F619-A6C8-7176CFE57445}"/>
              </a:ext>
            </a:extLst>
          </p:cNvPr>
          <p:cNvSpPr>
            <a:spLocks noGrp="1"/>
          </p:cNvSpPr>
          <p:nvPr>
            <p:ph type="title"/>
          </p:nvPr>
        </p:nvSpPr>
        <p:spPr>
          <a:xfrm>
            <a:off x="-2026501" y="-126380"/>
            <a:ext cx="5070300" cy="434096"/>
          </a:xfrm>
        </p:spPr>
        <p:txBody>
          <a:bodyPr/>
          <a:lstStyle/>
          <a:p>
            <a:r>
              <a:rPr lang="en-US" sz="1400" dirty="0"/>
              <a:t>Schematic</a:t>
            </a:r>
          </a:p>
        </p:txBody>
      </p:sp>
      <p:pic>
        <p:nvPicPr>
          <p:cNvPr id="3" name="Picture 2">
            <a:extLst>
              <a:ext uri="{FF2B5EF4-FFF2-40B4-BE49-F238E27FC236}">
                <a16:creationId xmlns:a16="http://schemas.microsoft.com/office/drawing/2014/main" id="{896E1998-387D-160F-15A7-AE1CE08B9A5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55135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1"/>
          <p:cNvSpPr txBox="1">
            <a:spLocks noGrp="1"/>
          </p:cNvSpPr>
          <p:nvPr>
            <p:ph type="title"/>
          </p:nvPr>
        </p:nvSpPr>
        <p:spPr>
          <a:xfrm>
            <a:off x="2036875" y="3100300"/>
            <a:ext cx="5070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Fast information</a:t>
            </a:r>
            <a:endParaRPr dirty="0"/>
          </a:p>
        </p:txBody>
      </p:sp>
      <p:sp>
        <p:nvSpPr>
          <p:cNvPr id="4477" name="Google Shape;4477;p41"/>
          <p:cNvSpPr txBox="1">
            <a:spLocks noGrp="1"/>
          </p:cNvSpPr>
          <p:nvPr>
            <p:ph type="subTitle" idx="1"/>
          </p:nvPr>
        </p:nvSpPr>
        <p:spPr>
          <a:xfrm>
            <a:off x="1055100" y="1093350"/>
            <a:ext cx="7033800" cy="2006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Did you know that?</a:t>
            </a:r>
          </a:p>
          <a:p>
            <a:pPr marL="0" lvl="0" indent="0" algn="ctr" rtl="0">
              <a:spcBef>
                <a:spcPts val="0"/>
              </a:spcBef>
              <a:spcAft>
                <a:spcPts val="0"/>
              </a:spcAft>
              <a:buNone/>
            </a:pPr>
            <a:r>
              <a:rPr lang="en-US" dirty="0"/>
              <a:t>While we all know that MQTT is used for Data transmission, Firebase </a:t>
            </a:r>
            <a:r>
              <a:rPr lang="en-US" dirty="0">
                <a:solidFill>
                  <a:schemeClr val="tx2"/>
                </a:solidFill>
              </a:rPr>
              <a:t>Doesn’t use MQTT PROTOCOL!!</a:t>
            </a:r>
            <a:endParaRPr dirty="0">
              <a:solidFill>
                <a:schemeClr val="tx2"/>
              </a:solidFill>
            </a:endParaRPr>
          </a:p>
        </p:txBody>
      </p:sp>
    </p:spTree>
    <p:extLst>
      <p:ext uri="{BB962C8B-B14F-4D97-AF65-F5344CB8AC3E}">
        <p14:creationId xmlns:p14="http://schemas.microsoft.com/office/powerpoint/2010/main" val="2842660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7" name="Google Shape;4477;p41"/>
          <p:cNvSpPr txBox="1">
            <a:spLocks noGrp="1"/>
          </p:cNvSpPr>
          <p:nvPr>
            <p:ph type="subTitle" idx="1"/>
          </p:nvPr>
        </p:nvSpPr>
        <p:spPr>
          <a:xfrm>
            <a:off x="1004700" y="1366950"/>
            <a:ext cx="7033800" cy="2006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Firebase primarily uses its own real-time database and </a:t>
            </a:r>
            <a:r>
              <a:rPr lang="en-US" sz="1600" dirty="0" err="1"/>
              <a:t>Firestore</a:t>
            </a:r>
            <a:r>
              <a:rPr lang="en-US" sz="1600" dirty="0"/>
              <a:t> as its real-time database solutions, and these don't use the MQTT (Message Queuing Telemetry Transport) protocol by default.</a:t>
            </a:r>
          </a:p>
          <a:p>
            <a:pPr marL="0" lvl="0" indent="0" algn="ctr" rtl="0">
              <a:spcBef>
                <a:spcPts val="0"/>
              </a:spcBef>
              <a:spcAft>
                <a:spcPts val="0"/>
              </a:spcAft>
              <a:buNone/>
            </a:pPr>
            <a:r>
              <a:rPr lang="en-US" sz="1600" dirty="0"/>
              <a:t> Firebase Realtime Database uses a WebSocket-based protocol to maintain real-time synchronization between clients and the database, while </a:t>
            </a:r>
            <a:r>
              <a:rPr lang="en-US" sz="1600" dirty="0" err="1"/>
              <a:t>Firestore</a:t>
            </a:r>
            <a:r>
              <a:rPr lang="en-US" sz="1600" dirty="0"/>
              <a:t> uses a combination of </a:t>
            </a:r>
            <a:r>
              <a:rPr lang="en-US" sz="1600" dirty="0" err="1"/>
              <a:t>WebSockets</a:t>
            </a:r>
            <a:r>
              <a:rPr lang="en-US" sz="1600" dirty="0"/>
              <a:t> and HTTP/2.</a:t>
            </a:r>
          </a:p>
        </p:txBody>
      </p:sp>
    </p:spTree>
    <p:extLst>
      <p:ext uri="{BB962C8B-B14F-4D97-AF65-F5344CB8AC3E}">
        <p14:creationId xmlns:p14="http://schemas.microsoft.com/office/powerpoint/2010/main" val="3119910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69"/>
        <p:cNvGrpSpPr/>
        <p:nvPr/>
      </p:nvGrpSpPr>
      <p:grpSpPr>
        <a:xfrm>
          <a:off x="0" y="0"/>
          <a:ext cx="0" cy="0"/>
          <a:chOff x="0" y="0"/>
          <a:chExt cx="0" cy="0"/>
        </a:xfrm>
      </p:grpSpPr>
      <p:sp>
        <p:nvSpPr>
          <p:cNvPr id="4470" name="Google Shape;4470;p40"/>
          <p:cNvSpPr/>
          <p:nvPr/>
        </p:nvSpPr>
        <p:spPr>
          <a:xfrm>
            <a:off x="0" y="0"/>
            <a:ext cx="4163700" cy="514350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381;p37">
            <a:extLst>
              <a:ext uri="{FF2B5EF4-FFF2-40B4-BE49-F238E27FC236}">
                <a16:creationId xmlns:a16="http://schemas.microsoft.com/office/drawing/2014/main" id="{98284E60-8023-04FA-65CA-1D6A1AF70CD7}"/>
              </a:ext>
            </a:extLst>
          </p:cNvPr>
          <p:cNvSpPr txBox="1">
            <a:spLocks noGrp="1"/>
          </p:cNvSpPr>
          <p:nvPr>
            <p:ph type="title"/>
          </p:nvPr>
        </p:nvSpPr>
        <p:spPr>
          <a:xfrm>
            <a:off x="622249" y="1934525"/>
            <a:ext cx="4666505"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Smart Home</a:t>
            </a:r>
            <a:br>
              <a:rPr lang="en-US" dirty="0"/>
            </a:br>
            <a:r>
              <a:rPr lang="en-US" dirty="0"/>
              <a:t>Application</a:t>
            </a:r>
          </a:p>
        </p:txBody>
      </p:sp>
      <p:sp>
        <p:nvSpPr>
          <p:cNvPr id="9" name="Google Shape;4381;p37">
            <a:extLst>
              <a:ext uri="{FF2B5EF4-FFF2-40B4-BE49-F238E27FC236}">
                <a16:creationId xmlns:a16="http://schemas.microsoft.com/office/drawing/2014/main" id="{CABB2074-7C9E-CB59-C685-544616AB43F5}"/>
              </a:ext>
            </a:extLst>
          </p:cNvPr>
          <p:cNvSpPr txBox="1">
            <a:spLocks/>
          </p:cNvSpPr>
          <p:nvPr/>
        </p:nvSpPr>
        <p:spPr>
          <a:xfrm>
            <a:off x="622246" y="3114506"/>
            <a:ext cx="4666505"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Black Han Sans"/>
              <a:buNone/>
              <a:defRPr sz="48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3600"/>
              <a:buFont typeface="Black Han Sans"/>
              <a:buNone/>
              <a:defRPr sz="3600" b="0" i="0" u="none" strike="noStrike" cap="none">
                <a:solidFill>
                  <a:schemeClr val="lt2"/>
                </a:solidFill>
                <a:latin typeface="Black Han Sans"/>
                <a:ea typeface="Black Han Sans"/>
                <a:cs typeface="Black Han Sans"/>
                <a:sym typeface="Black Han Sans"/>
              </a:defRPr>
            </a:lvl9pPr>
          </a:lstStyle>
          <a:p>
            <a:r>
              <a:rPr lang="en-US" sz="2400" dirty="0">
                <a:solidFill>
                  <a:schemeClr val="bg1">
                    <a:lumMod val="10000"/>
                  </a:schemeClr>
                </a:solidFill>
                <a:latin typeface="ABeeZee" panose="02000000000000000000" pitchFamily="2" charset="0"/>
              </a:rPr>
              <a:t>Your Own Key app!</a:t>
            </a:r>
          </a:p>
        </p:txBody>
      </p:sp>
      <p:sp>
        <p:nvSpPr>
          <p:cNvPr id="10" name="Google Shape;4381;p37">
            <a:extLst>
              <a:ext uri="{FF2B5EF4-FFF2-40B4-BE49-F238E27FC236}">
                <a16:creationId xmlns:a16="http://schemas.microsoft.com/office/drawing/2014/main" id="{E98E5523-09EB-4BCD-2D37-3BDF0BB06602}"/>
              </a:ext>
            </a:extLst>
          </p:cNvPr>
          <p:cNvSpPr txBox="1">
            <a:spLocks/>
          </p:cNvSpPr>
          <p:nvPr/>
        </p:nvSpPr>
        <p:spPr>
          <a:xfrm>
            <a:off x="622246" y="1255744"/>
            <a:ext cx="4666505"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1pPr>
            <a:lvl2pPr marR="0" lvl="1"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2pPr>
            <a:lvl3pPr marR="0" lvl="2"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3pPr>
            <a:lvl4pPr marR="0" lvl="3"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4pPr>
            <a:lvl5pPr marR="0" lvl="4"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5pPr>
            <a:lvl6pPr marR="0" lvl="5"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6pPr>
            <a:lvl7pPr marR="0" lvl="6"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7pPr>
            <a:lvl8pPr marR="0" lvl="7"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8pPr>
            <a:lvl9pPr marR="0" lvl="8" algn="ctr" rtl="0">
              <a:lnSpc>
                <a:spcPct val="100000"/>
              </a:lnSpc>
              <a:spcBef>
                <a:spcPts val="0"/>
              </a:spcBef>
              <a:spcAft>
                <a:spcPts val="0"/>
              </a:spcAft>
              <a:buClr>
                <a:schemeClr val="lt2"/>
              </a:buClr>
              <a:buSzPts val="3500"/>
              <a:buFont typeface="Black Han Sans"/>
              <a:buNone/>
              <a:defRPr sz="3500" b="0" i="0" u="none" strike="noStrike" cap="none">
                <a:solidFill>
                  <a:schemeClr val="lt2"/>
                </a:solidFill>
                <a:latin typeface="Black Han Sans"/>
                <a:ea typeface="Black Han Sans"/>
                <a:cs typeface="Black Han Sans"/>
                <a:sym typeface="Black Han Sans"/>
              </a:defRPr>
            </a:lvl9pPr>
          </a:lstStyle>
          <a:p>
            <a:r>
              <a:rPr lang="en-US" dirty="0"/>
              <a:t>06.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Our Application</a:t>
            </a:r>
            <a:endParaRPr sz="4800" dirty="0"/>
          </a:p>
        </p:txBody>
      </p:sp>
      <p:sp>
        <p:nvSpPr>
          <p:cNvPr id="4485" name="Google Shape;4485;p42"/>
          <p:cNvSpPr txBox="1">
            <a:spLocks noGrp="1"/>
          </p:cNvSpPr>
          <p:nvPr>
            <p:ph type="subTitle" idx="1"/>
          </p:nvPr>
        </p:nvSpPr>
        <p:spPr>
          <a:xfrm>
            <a:off x="2231725" y="1751740"/>
            <a:ext cx="4680550" cy="1198800"/>
          </a:xfrm>
          <a:prstGeom prst="rect">
            <a:avLst/>
          </a:prstGeom>
        </p:spPr>
        <p:txBody>
          <a:bodyPr spcFirstLastPara="1" wrap="square" lIns="91425" tIns="91425" rIns="91425" bIns="91425" anchor="t" anchorCtr="0">
            <a:noAutofit/>
          </a:bodyPr>
          <a:lstStyle/>
          <a:p>
            <a:pPr marL="0" lvl="0" indent="0" algn="ctr">
              <a:spcAft>
                <a:spcPts val="1600"/>
              </a:spcAft>
            </a:pPr>
            <a:r>
              <a:rPr lang="en-US" dirty="0"/>
              <a:t>The app features 7 screens, with each slide focusing on a single screen. The app's primary purpose is to establish a secure connection between the user and their home, ensuring they're informed about home activities whether they're inside or away.</a:t>
            </a:r>
          </a:p>
        </p:txBody>
      </p:sp>
      <p:pic>
        <p:nvPicPr>
          <p:cNvPr id="2" name="Google Shape;4492;p43">
            <a:extLst>
              <a:ext uri="{FF2B5EF4-FFF2-40B4-BE49-F238E27FC236}">
                <a16:creationId xmlns:a16="http://schemas.microsoft.com/office/drawing/2014/main" id="{D035F899-09D0-80AE-BADD-F66A9004DBCF}"/>
              </a:ext>
            </a:extLst>
          </p:cNvPr>
          <p:cNvPicPr preferRelativeResize="0"/>
          <p:nvPr/>
        </p:nvPicPr>
        <p:blipFill>
          <a:blip r:embed="rId3">
            <a:duotone>
              <a:prstClr val="black"/>
              <a:schemeClr val="tx2">
                <a:lumMod val="60000"/>
                <a:lumOff val="40000"/>
                <a:tint val="45000"/>
                <a:satMod val="400000"/>
              </a:schemeClr>
            </a:duotone>
          </a:blip>
          <a:srcRect t="9785" b="9785"/>
          <a:stretch/>
        </p:blipFill>
        <p:spPr>
          <a:xfrm>
            <a:off x="7310588" y="3290400"/>
            <a:ext cx="1581412" cy="1515162"/>
          </a:xfrm>
          <a:prstGeom prst="ellipse">
            <a:avLst/>
          </a:prstGeom>
          <a:noFill/>
          <a:ln>
            <a:noFill/>
          </a:ln>
        </p:spPr>
      </p:pic>
    </p:spTree>
    <p:extLst>
      <p:ext uri="{BB962C8B-B14F-4D97-AF65-F5344CB8AC3E}">
        <p14:creationId xmlns:p14="http://schemas.microsoft.com/office/powerpoint/2010/main" val="3258160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Sign in Screen</a:t>
            </a:r>
            <a:endParaRPr sz="4800" dirty="0"/>
          </a:p>
        </p:txBody>
      </p:sp>
      <p:sp>
        <p:nvSpPr>
          <p:cNvPr id="4485" name="Google Shape;4485;p42"/>
          <p:cNvSpPr txBox="1">
            <a:spLocks noGrp="1"/>
          </p:cNvSpPr>
          <p:nvPr>
            <p:ph type="subTitle" idx="1"/>
          </p:nvPr>
        </p:nvSpPr>
        <p:spPr>
          <a:xfrm>
            <a:off x="625850" y="1197340"/>
            <a:ext cx="4680550" cy="1198800"/>
          </a:xfrm>
          <a:prstGeom prst="rect">
            <a:avLst/>
          </a:prstGeom>
        </p:spPr>
        <p:txBody>
          <a:bodyPr spcFirstLastPara="1" wrap="square" lIns="91425" tIns="91425" rIns="91425" bIns="91425" anchor="t" anchorCtr="0">
            <a:noAutofit/>
          </a:bodyPr>
          <a:lstStyle/>
          <a:p>
            <a:pPr marL="0" lvl="0" indent="0" algn="ctr">
              <a:spcAft>
                <a:spcPts val="1600"/>
              </a:spcAft>
            </a:pPr>
            <a:endParaRPr lang="en-US" dirty="0"/>
          </a:p>
          <a:p>
            <a:pPr marL="0" lvl="0" indent="0" algn="ctr">
              <a:spcAft>
                <a:spcPts val="1600"/>
              </a:spcAft>
            </a:pPr>
            <a:r>
              <a:rPr lang="en-US" dirty="0"/>
              <a:t>The "Sign In" screen is the entry point for users. Here, they provide their credentials to access the app, ensuring only authorized individuals can control and monitor their home remotely.</a:t>
            </a:r>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tretch>
            <a:fillRect/>
          </a:stretch>
        </p:blipFill>
        <p:spPr>
          <a:xfrm>
            <a:off x="6552000" y="705825"/>
            <a:ext cx="1842601" cy="3731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7547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Sign up Screen</a:t>
            </a:r>
            <a:endParaRPr sz="4800" dirty="0"/>
          </a:p>
        </p:txBody>
      </p:sp>
      <p:sp>
        <p:nvSpPr>
          <p:cNvPr id="4485" name="Google Shape;4485;p42"/>
          <p:cNvSpPr txBox="1">
            <a:spLocks noGrp="1"/>
          </p:cNvSpPr>
          <p:nvPr>
            <p:ph type="subTitle" idx="1"/>
          </p:nvPr>
        </p:nvSpPr>
        <p:spPr>
          <a:xfrm>
            <a:off x="625850" y="1372950"/>
            <a:ext cx="4680550" cy="1816650"/>
          </a:xfrm>
          <a:prstGeom prst="rect">
            <a:avLst/>
          </a:prstGeom>
        </p:spPr>
        <p:txBody>
          <a:bodyPr spcFirstLastPara="1" wrap="square" lIns="91425" tIns="91425" rIns="91425" bIns="91425" anchor="t" anchorCtr="0">
            <a:noAutofit/>
          </a:bodyPr>
          <a:lstStyle/>
          <a:p>
            <a:pPr marL="0" lvl="0" indent="0" algn="ctr">
              <a:spcAft>
                <a:spcPts val="1600"/>
              </a:spcAft>
            </a:pPr>
            <a:r>
              <a:rPr lang="en-US" dirty="0"/>
              <a:t>The "Sign Up" screen allows new users to create accounts. By providing the necessary information, users can register and gain access to the app's features, fostering a personalized connection to their home's safety and updates.</a:t>
            </a:r>
          </a:p>
          <a:p>
            <a:pPr marL="0" lvl="0" indent="0" algn="ctr">
              <a:spcAft>
                <a:spcPts val="1600"/>
              </a:spcAft>
            </a:pPr>
            <a:endParaRPr lang="en-US" dirty="0"/>
          </a:p>
          <a:p>
            <a:pPr marL="0" lvl="0" indent="0" algn="ctr">
              <a:spcAft>
                <a:spcPts val="1600"/>
              </a:spcAft>
            </a:pPr>
            <a:endParaRPr lang="en-US" dirty="0"/>
          </a:p>
          <a:p>
            <a:pPr marL="0" lvl="0" indent="0" algn="ctr">
              <a:spcAft>
                <a:spcPts val="1600"/>
              </a:spcAft>
            </a:pPr>
            <a:endParaRPr lang="en-US" dirty="0"/>
          </a:p>
          <a:p>
            <a:pPr marL="0" lvl="0" indent="0" algn="ctr">
              <a:spcAft>
                <a:spcPts val="1600"/>
              </a:spcAft>
            </a:pPr>
            <a:endParaRPr lang="en-US" dirty="0"/>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rcRect/>
          <a:stretch/>
        </p:blipFill>
        <p:spPr>
          <a:xfrm>
            <a:off x="6552000" y="705825"/>
            <a:ext cx="1842600" cy="37318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8653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Home Screen</a:t>
            </a:r>
            <a:endParaRPr sz="4800" dirty="0"/>
          </a:p>
        </p:txBody>
      </p:sp>
      <p:sp>
        <p:nvSpPr>
          <p:cNvPr id="4485" name="Google Shape;4485;p42"/>
          <p:cNvSpPr txBox="1">
            <a:spLocks noGrp="1"/>
          </p:cNvSpPr>
          <p:nvPr>
            <p:ph type="subTitle" idx="1"/>
          </p:nvPr>
        </p:nvSpPr>
        <p:spPr>
          <a:xfrm>
            <a:off x="208250" y="1192950"/>
            <a:ext cx="5875750" cy="3386250"/>
          </a:xfrm>
          <a:prstGeom prst="rect">
            <a:avLst/>
          </a:prstGeom>
        </p:spPr>
        <p:txBody>
          <a:bodyPr spcFirstLastPara="1" wrap="square" lIns="91425" tIns="91425" rIns="91425" bIns="91425" anchor="t" anchorCtr="0">
            <a:noAutofit/>
          </a:bodyPr>
          <a:lstStyle/>
          <a:p>
            <a:pPr algn="l"/>
            <a:r>
              <a:rPr lang="en-US" sz="1400" b="0" i="0" dirty="0">
                <a:solidFill>
                  <a:schemeClr val="tx1"/>
                </a:solidFill>
                <a:effectLst/>
                <a:latin typeface="ABeeZee" panose="02000000000000000000" pitchFamily="2" charset="0"/>
              </a:rPr>
              <a:t>The "Home" screen serves as the central hub of the application. It encompasses several key functionalities:</a:t>
            </a:r>
          </a:p>
          <a:p>
            <a:pPr algn="l">
              <a:buFont typeface="+mj-lt"/>
              <a:buAutoNum type="arabicPeriod"/>
            </a:pPr>
            <a:r>
              <a:rPr lang="en-US" sz="1400" b="1" i="0" dirty="0">
                <a:solidFill>
                  <a:schemeClr val="tx1"/>
                </a:solidFill>
                <a:effectLst/>
                <a:latin typeface="ABeeZee" panose="02000000000000000000" pitchFamily="2" charset="0"/>
              </a:rPr>
              <a:t>Door Control System</a:t>
            </a:r>
            <a:r>
              <a:rPr lang="en-US" sz="1400" b="0" i="0" dirty="0">
                <a:solidFill>
                  <a:schemeClr val="tx1"/>
                </a:solidFill>
                <a:effectLst/>
                <a:latin typeface="ABeeZee" panose="02000000000000000000" pitchFamily="2" charset="0"/>
              </a:rPr>
              <a:t>: This feature lets users remotely control their home's doors. They can lock or unlock doors as needed, enhancing security and convenience.</a:t>
            </a:r>
          </a:p>
          <a:p>
            <a:pPr algn="l">
              <a:buFont typeface="+mj-lt"/>
              <a:buAutoNum type="arabicPeriod"/>
            </a:pPr>
            <a:r>
              <a:rPr lang="en-US" sz="1400" b="1" i="0" dirty="0">
                <a:solidFill>
                  <a:schemeClr val="tx1"/>
                </a:solidFill>
                <a:effectLst/>
                <a:latin typeface="ABeeZee" panose="02000000000000000000" pitchFamily="2" charset="0"/>
              </a:rPr>
              <a:t>Home Sensors</a:t>
            </a:r>
            <a:r>
              <a:rPr lang="en-US" sz="1400" b="0" i="0" dirty="0">
                <a:solidFill>
                  <a:schemeClr val="tx1"/>
                </a:solidFill>
                <a:effectLst/>
                <a:latin typeface="ABeeZee" panose="02000000000000000000" pitchFamily="2" charset="0"/>
              </a:rPr>
              <a:t>: The app displays real-time data from various home sensors. This includes information from flame, gas, and water sensors, offering a comprehensive view of potential risks.</a:t>
            </a:r>
          </a:p>
          <a:p>
            <a:pPr algn="l">
              <a:buFont typeface="+mj-lt"/>
              <a:buAutoNum type="arabicPeriod"/>
            </a:pPr>
            <a:r>
              <a:rPr lang="en-US" sz="1400" b="1" i="0" dirty="0">
                <a:solidFill>
                  <a:schemeClr val="tx1"/>
                </a:solidFill>
                <a:effectLst/>
                <a:latin typeface="ABeeZee" panose="02000000000000000000" pitchFamily="2" charset="0"/>
              </a:rPr>
              <a:t>User Information</a:t>
            </a:r>
            <a:r>
              <a:rPr lang="en-US" sz="1400" b="0" i="0" dirty="0">
                <a:solidFill>
                  <a:schemeClr val="tx1"/>
                </a:solidFill>
                <a:effectLst/>
                <a:latin typeface="ABeeZee" panose="02000000000000000000" pitchFamily="2" charset="0"/>
              </a:rPr>
              <a:t>: Users can access and manage their personal information from this screen. It provides a way to update contact details and preferences, ensuring accurate notifications.</a:t>
            </a:r>
          </a:p>
          <a:p>
            <a:pPr algn="l">
              <a:buFont typeface="+mj-lt"/>
              <a:buAutoNum type="arabicPeriod"/>
            </a:pPr>
            <a:r>
              <a:rPr lang="en-US" sz="1400" b="1" i="0" dirty="0">
                <a:solidFill>
                  <a:schemeClr val="tx1"/>
                </a:solidFill>
                <a:effectLst/>
                <a:latin typeface="ABeeZee" panose="02000000000000000000" pitchFamily="2" charset="0"/>
              </a:rPr>
              <a:t>Developer Information</a:t>
            </a:r>
            <a:r>
              <a:rPr lang="en-US" sz="1400" b="0" i="0" dirty="0">
                <a:solidFill>
                  <a:schemeClr val="tx1"/>
                </a:solidFill>
                <a:effectLst/>
                <a:latin typeface="ABeeZee" panose="02000000000000000000" pitchFamily="2" charset="0"/>
              </a:rPr>
              <a:t>: This lets the user know who developed that application and home and project at all</a:t>
            </a:r>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rcRect/>
          <a:stretch/>
        </p:blipFill>
        <p:spPr>
          <a:xfrm>
            <a:off x="6552000" y="705826"/>
            <a:ext cx="1842600" cy="3731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29599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50" y="1934525"/>
            <a:ext cx="394980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a:t>
            </a:r>
            <a:br>
              <a:rPr lang="en" dirty="0"/>
            </a:br>
            <a:r>
              <a:rPr lang="en" dirty="0"/>
              <a:t>project</a:t>
            </a:r>
            <a:endParaRPr dirty="0"/>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pic>
        <p:nvPicPr>
          <p:cNvPr id="4384" name="Google Shape;4384;p37"/>
          <p:cNvPicPr preferRelativeResize="0"/>
          <p:nvPr/>
        </p:nvPicPr>
        <p:blipFill rotWithShape="1">
          <a:blip r:embed="rId3">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Door Control</a:t>
            </a:r>
            <a:endParaRPr sz="4800" dirty="0"/>
          </a:p>
        </p:txBody>
      </p:sp>
      <p:sp>
        <p:nvSpPr>
          <p:cNvPr id="4485" name="Google Shape;4485;p42"/>
          <p:cNvSpPr txBox="1">
            <a:spLocks noGrp="1"/>
          </p:cNvSpPr>
          <p:nvPr>
            <p:ph type="subTitle" idx="1"/>
          </p:nvPr>
        </p:nvSpPr>
        <p:spPr>
          <a:xfrm>
            <a:off x="474650" y="1708350"/>
            <a:ext cx="5537350" cy="1024650"/>
          </a:xfrm>
          <a:prstGeom prst="rect">
            <a:avLst/>
          </a:prstGeom>
        </p:spPr>
        <p:txBody>
          <a:bodyPr spcFirstLastPara="1" wrap="square" lIns="91425" tIns="91425" rIns="91425" bIns="91425" anchor="t" anchorCtr="0">
            <a:noAutofit/>
          </a:bodyPr>
          <a:lstStyle/>
          <a:p>
            <a:endParaRPr lang="en-US" sz="1400" b="0" i="0" dirty="0">
              <a:solidFill>
                <a:schemeClr val="tx1"/>
              </a:solidFill>
              <a:effectLst/>
              <a:latin typeface="ABeeZee" panose="02000000000000000000" pitchFamily="2" charset="0"/>
            </a:endParaRPr>
          </a:p>
          <a:p>
            <a:r>
              <a:rPr lang="en-US" sz="1400" b="0" i="0" dirty="0">
                <a:solidFill>
                  <a:schemeClr val="tx1"/>
                </a:solidFill>
                <a:effectLst/>
                <a:latin typeface="ABeeZee" panose="02000000000000000000" pitchFamily="2" charset="0"/>
              </a:rPr>
              <a:t>The "Door Control" screen lets users remotely manage access by verifying chosen values to indicate whether the door is closed or open. This empowers convenient control over home security.</a:t>
            </a:r>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rcRect/>
          <a:stretch/>
        </p:blipFill>
        <p:spPr>
          <a:xfrm>
            <a:off x="6552000" y="705826"/>
            <a:ext cx="1842599" cy="3731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64368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Sensor Page</a:t>
            </a:r>
            <a:endParaRPr sz="4800" dirty="0"/>
          </a:p>
        </p:txBody>
      </p:sp>
      <p:sp>
        <p:nvSpPr>
          <p:cNvPr id="4485" name="Google Shape;4485;p42"/>
          <p:cNvSpPr txBox="1">
            <a:spLocks noGrp="1"/>
          </p:cNvSpPr>
          <p:nvPr>
            <p:ph type="subTitle" idx="1"/>
          </p:nvPr>
        </p:nvSpPr>
        <p:spPr>
          <a:xfrm>
            <a:off x="474650" y="1708350"/>
            <a:ext cx="5537350" cy="1531650"/>
          </a:xfrm>
          <a:prstGeom prst="rect">
            <a:avLst/>
          </a:prstGeom>
        </p:spPr>
        <p:txBody>
          <a:bodyPr spcFirstLastPara="1" wrap="square" lIns="91425" tIns="91425" rIns="91425" bIns="91425" anchor="t" anchorCtr="0">
            <a:noAutofit/>
          </a:bodyPr>
          <a:lstStyle/>
          <a:p>
            <a:endParaRPr lang="en-US" sz="1400" b="0" i="0" dirty="0">
              <a:solidFill>
                <a:schemeClr val="tx1"/>
              </a:solidFill>
              <a:effectLst/>
              <a:latin typeface="ABeeZee" panose="02000000000000000000" pitchFamily="2" charset="0"/>
            </a:endParaRPr>
          </a:p>
          <a:p>
            <a:r>
              <a:rPr lang="en-US" sz="1400" b="0" i="0" dirty="0">
                <a:solidFill>
                  <a:schemeClr val="tx1"/>
                </a:solidFill>
                <a:effectLst/>
                <a:latin typeface="ABeeZee" panose="02000000000000000000" pitchFamily="2" charset="0"/>
              </a:rPr>
              <a:t>The "Sensor Page" delivers real-time readings from a range of sensors, including those for water, flame, gas, and motion. This comprehensive display equips users with vital information about their home's safety and conditions.</a:t>
            </a:r>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rcRect/>
          <a:stretch/>
        </p:blipFill>
        <p:spPr>
          <a:xfrm>
            <a:off x="6552000" y="705827"/>
            <a:ext cx="1842599" cy="37318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7652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4" name="Google Shape;4484;p42"/>
          <p:cNvSpPr txBox="1">
            <a:spLocks noGrp="1"/>
          </p:cNvSpPr>
          <p:nvPr>
            <p:ph type="title"/>
          </p:nvPr>
        </p:nvSpPr>
        <p:spPr>
          <a:xfrm>
            <a:off x="85850" y="201150"/>
            <a:ext cx="576055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t>Information </a:t>
            </a:r>
            <a:endParaRPr sz="4800" dirty="0"/>
          </a:p>
        </p:txBody>
      </p:sp>
      <p:sp>
        <p:nvSpPr>
          <p:cNvPr id="4485" name="Google Shape;4485;p42"/>
          <p:cNvSpPr txBox="1">
            <a:spLocks noGrp="1"/>
          </p:cNvSpPr>
          <p:nvPr>
            <p:ph type="subTitle" idx="1"/>
          </p:nvPr>
        </p:nvSpPr>
        <p:spPr>
          <a:xfrm>
            <a:off x="474650" y="1708350"/>
            <a:ext cx="5537350" cy="1531650"/>
          </a:xfrm>
          <a:prstGeom prst="rect">
            <a:avLst/>
          </a:prstGeom>
        </p:spPr>
        <p:txBody>
          <a:bodyPr spcFirstLastPara="1" wrap="square" lIns="91425" tIns="91425" rIns="91425" bIns="91425" anchor="t" anchorCtr="0">
            <a:noAutofit/>
          </a:bodyPr>
          <a:lstStyle/>
          <a:p>
            <a:r>
              <a:rPr lang="en-US" sz="1400" b="0" i="0" dirty="0">
                <a:solidFill>
                  <a:schemeClr val="tx1"/>
                </a:solidFill>
                <a:effectLst/>
                <a:latin typeface="ABeeZee" panose="02000000000000000000" pitchFamily="2" charset="0"/>
              </a:rPr>
              <a:t>The "Information Page" presents users with essential details about their profile and preferences, ensuring accurate communication and personalized experiences within the app.</a:t>
            </a:r>
          </a:p>
          <a:p>
            <a:r>
              <a:rPr lang="en-US" sz="1400" dirty="0">
                <a:solidFill>
                  <a:schemeClr val="tx1"/>
                </a:solidFill>
                <a:latin typeface="ABeeZee" panose="02000000000000000000" pitchFamily="2" charset="0"/>
              </a:rPr>
              <a:t>And ability to change password if user forgot it sure.</a:t>
            </a:r>
            <a:endParaRPr lang="en-US" sz="1400" b="0" i="0" dirty="0">
              <a:solidFill>
                <a:schemeClr val="tx1"/>
              </a:solidFill>
              <a:effectLst/>
              <a:latin typeface="ABeeZee" panose="02000000000000000000" pitchFamily="2" charset="0"/>
            </a:endParaRPr>
          </a:p>
        </p:txBody>
      </p:sp>
      <p:pic>
        <p:nvPicPr>
          <p:cNvPr id="4" name="Picture 3">
            <a:extLst>
              <a:ext uri="{FF2B5EF4-FFF2-40B4-BE49-F238E27FC236}">
                <a16:creationId xmlns:a16="http://schemas.microsoft.com/office/drawing/2014/main" id="{EAFC5B9A-AE14-3961-7BDD-D2366930193C}"/>
              </a:ext>
            </a:extLst>
          </p:cNvPr>
          <p:cNvPicPr>
            <a:picLocks noChangeAspect="1"/>
          </p:cNvPicPr>
          <p:nvPr/>
        </p:nvPicPr>
        <p:blipFill>
          <a:blip r:embed="rId3"/>
          <a:srcRect/>
          <a:stretch/>
        </p:blipFill>
        <p:spPr>
          <a:xfrm>
            <a:off x="6552000" y="705827"/>
            <a:ext cx="1842598" cy="37318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5716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02"/>
        <p:cNvGrpSpPr/>
        <p:nvPr/>
      </p:nvGrpSpPr>
      <p:grpSpPr>
        <a:xfrm>
          <a:off x="0" y="0"/>
          <a:ext cx="0" cy="0"/>
          <a:chOff x="0" y="0"/>
          <a:chExt cx="0" cy="0"/>
        </a:xfrm>
      </p:grpSpPr>
      <p:pic>
        <p:nvPicPr>
          <p:cNvPr id="5103" name="Google Shape;5103;p58"/>
          <p:cNvPicPr preferRelativeResize="0"/>
          <p:nvPr/>
        </p:nvPicPr>
        <p:blipFill rotWithShape="1">
          <a:blip r:embed="rId3"/>
          <a:srcRect t="9362" b="9362"/>
          <a:stretch/>
        </p:blipFill>
        <p:spPr>
          <a:xfrm>
            <a:off x="1373150" y="1659475"/>
            <a:ext cx="1304400" cy="1303200"/>
          </a:xfrm>
          <a:prstGeom prst="ellipse">
            <a:avLst/>
          </a:prstGeom>
          <a:noFill/>
          <a:ln>
            <a:noFill/>
          </a:ln>
        </p:spPr>
      </p:pic>
      <p:pic>
        <p:nvPicPr>
          <p:cNvPr id="5104" name="Google Shape;5104;p58"/>
          <p:cNvPicPr preferRelativeResize="0"/>
          <p:nvPr/>
        </p:nvPicPr>
        <p:blipFill rotWithShape="1">
          <a:blip r:embed="rId4"/>
          <a:srcRect t="46" b="46"/>
          <a:stretch/>
        </p:blipFill>
        <p:spPr>
          <a:xfrm>
            <a:off x="3919875" y="1659475"/>
            <a:ext cx="1304400" cy="1303200"/>
          </a:xfrm>
          <a:prstGeom prst="ellipse">
            <a:avLst/>
          </a:prstGeom>
          <a:noFill/>
          <a:ln>
            <a:noFill/>
          </a:ln>
        </p:spPr>
      </p:pic>
      <p:sp>
        <p:nvSpPr>
          <p:cNvPr id="5105" name="Google Shape;5105;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5106" name="Google Shape;5106;p58"/>
          <p:cNvSpPr txBox="1">
            <a:spLocks noGrp="1"/>
          </p:cNvSpPr>
          <p:nvPr>
            <p:ph type="title" idx="2"/>
          </p:nvPr>
        </p:nvSpPr>
        <p:spPr>
          <a:xfrm>
            <a:off x="737300" y="2978200"/>
            <a:ext cx="2576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Zeyad</a:t>
            </a:r>
            <a:r>
              <a:rPr lang="en-US" dirty="0"/>
              <a:t> Ashraf Hafez</a:t>
            </a:r>
          </a:p>
        </p:txBody>
      </p:sp>
      <p:sp>
        <p:nvSpPr>
          <p:cNvPr id="5107" name="Google Shape;5107;p58"/>
          <p:cNvSpPr txBox="1">
            <a:spLocks noGrp="1"/>
          </p:cNvSpPr>
          <p:nvPr>
            <p:ph type="subTitle" idx="1"/>
          </p:nvPr>
        </p:nvSpPr>
        <p:spPr>
          <a:xfrm>
            <a:off x="737300" y="3696050"/>
            <a:ext cx="25761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 : 20221374025</a:t>
            </a:r>
            <a:endParaRPr dirty="0"/>
          </a:p>
        </p:txBody>
      </p:sp>
      <p:sp>
        <p:nvSpPr>
          <p:cNvPr id="5108" name="Google Shape;5108;p58"/>
          <p:cNvSpPr txBox="1">
            <a:spLocks noGrp="1"/>
          </p:cNvSpPr>
          <p:nvPr>
            <p:ph type="title" idx="3"/>
          </p:nvPr>
        </p:nvSpPr>
        <p:spPr>
          <a:xfrm>
            <a:off x="3284025" y="2978200"/>
            <a:ext cx="2576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 : Mahmoud Essam</a:t>
            </a:r>
            <a:endParaRPr dirty="0"/>
          </a:p>
        </p:txBody>
      </p:sp>
      <p:sp>
        <p:nvSpPr>
          <p:cNvPr id="5109" name="Google Shape;5109;p58"/>
          <p:cNvSpPr txBox="1">
            <a:spLocks noGrp="1"/>
          </p:cNvSpPr>
          <p:nvPr>
            <p:ph type="subTitle" idx="4"/>
          </p:nvPr>
        </p:nvSpPr>
        <p:spPr>
          <a:xfrm>
            <a:off x="3284025" y="3744350"/>
            <a:ext cx="25761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 : 20221460231</a:t>
            </a:r>
            <a:endParaRPr dirty="0"/>
          </a:p>
        </p:txBody>
      </p:sp>
      <p:sp>
        <p:nvSpPr>
          <p:cNvPr id="5110" name="Google Shape;5110;p58"/>
          <p:cNvSpPr txBox="1">
            <a:spLocks noGrp="1"/>
          </p:cNvSpPr>
          <p:nvPr>
            <p:ph type="title" idx="5"/>
          </p:nvPr>
        </p:nvSpPr>
        <p:spPr>
          <a:xfrm>
            <a:off x="5830751" y="2978200"/>
            <a:ext cx="2576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Ziad Ashraf Ebrahim</a:t>
            </a:r>
            <a:endParaRPr dirty="0"/>
          </a:p>
        </p:txBody>
      </p:sp>
      <p:sp>
        <p:nvSpPr>
          <p:cNvPr id="5111" name="Google Shape;5111;p58"/>
          <p:cNvSpPr txBox="1">
            <a:spLocks noGrp="1"/>
          </p:cNvSpPr>
          <p:nvPr>
            <p:ph type="subTitle" idx="6"/>
          </p:nvPr>
        </p:nvSpPr>
        <p:spPr>
          <a:xfrm>
            <a:off x="5847900" y="3696050"/>
            <a:ext cx="25761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 : 20221369225</a:t>
            </a:r>
            <a:endParaRPr dirty="0"/>
          </a:p>
        </p:txBody>
      </p:sp>
      <p:pic>
        <p:nvPicPr>
          <p:cNvPr id="5112" name="Google Shape;5112;p58"/>
          <p:cNvPicPr preferRelativeResize="0"/>
          <p:nvPr/>
        </p:nvPicPr>
        <p:blipFill rotWithShape="1">
          <a:blip r:embed="rId5"/>
          <a:srcRect l="12465" r="12465"/>
          <a:stretch/>
        </p:blipFill>
        <p:spPr>
          <a:xfrm>
            <a:off x="6466600" y="1659475"/>
            <a:ext cx="1304400" cy="1303200"/>
          </a:xfrm>
          <a:prstGeom prst="ellipse">
            <a:avLst/>
          </a:prstGeom>
          <a:noFill/>
          <a:ln>
            <a:noFill/>
          </a:ln>
        </p:spPr>
      </p:pic>
      <p:sp>
        <p:nvSpPr>
          <p:cNvPr id="5113" name="Google Shape;5113;p58"/>
          <p:cNvSpPr/>
          <p:nvPr/>
        </p:nvSpPr>
        <p:spPr>
          <a:xfrm>
            <a:off x="1249600" y="1531925"/>
            <a:ext cx="1558200" cy="1558200"/>
          </a:xfrm>
          <a:prstGeom prst="arc">
            <a:avLst>
              <a:gd name="adj1" fmla="val 16200000"/>
              <a:gd name="adj2" fmla="val 21018366"/>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8"/>
          <p:cNvSpPr/>
          <p:nvPr/>
        </p:nvSpPr>
        <p:spPr>
          <a:xfrm>
            <a:off x="3792975" y="1531925"/>
            <a:ext cx="1558200" cy="15582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8"/>
          <p:cNvSpPr/>
          <p:nvPr/>
        </p:nvSpPr>
        <p:spPr>
          <a:xfrm>
            <a:off x="6336350" y="1531925"/>
            <a:ext cx="1558200" cy="15582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5"/>
        <p:cNvGrpSpPr/>
        <p:nvPr/>
      </p:nvGrpSpPr>
      <p:grpSpPr>
        <a:xfrm>
          <a:off x="0" y="0"/>
          <a:ext cx="0" cy="0"/>
          <a:chOff x="0" y="0"/>
          <a:chExt cx="0" cy="0"/>
        </a:xfrm>
      </p:grpSpPr>
      <p:sp>
        <p:nvSpPr>
          <p:cNvPr id="4476" name="Google Shape;4476;p41"/>
          <p:cNvSpPr txBox="1">
            <a:spLocks noGrp="1"/>
          </p:cNvSpPr>
          <p:nvPr>
            <p:ph type="title"/>
          </p:nvPr>
        </p:nvSpPr>
        <p:spPr>
          <a:xfrm>
            <a:off x="0" y="0"/>
            <a:ext cx="9143999" cy="5143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br>
              <a:rPr lang="en" sz="4400" dirty="0"/>
            </a:br>
            <a:br>
              <a:rPr lang="en" sz="4400" dirty="0"/>
            </a:br>
            <a:br>
              <a:rPr lang="en" sz="4400" dirty="0"/>
            </a:br>
            <a:r>
              <a:rPr lang="en" sz="4400" dirty="0"/>
              <a:t>Thanks for listening!!</a:t>
            </a:r>
            <a:endParaRPr sz="4400" dirty="0"/>
          </a:p>
        </p:txBody>
      </p:sp>
    </p:spTree>
    <p:extLst>
      <p:ext uri="{BB962C8B-B14F-4D97-AF65-F5344CB8AC3E}">
        <p14:creationId xmlns:p14="http://schemas.microsoft.com/office/powerpoint/2010/main" val="1246110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9"/>
        <p:cNvGrpSpPr/>
        <p:nvPr/>
      </p:nvGrpSpPr>
      <p:grpSpPr>
        <a:xfrm>
          <a:off x="0" y="0"/>
          <a:ext cx="0" cy="0"/>
          <a:chOff x="0" y="0"/>
          <a:chExt cx="0" cy="0"/>
        </a:xfrm>
      </p:grpSpPr>
      <p:grpSp>
        <p:nvGrpSpPr>
          <p:cNvPr id="4390" name="Google Shape;4390;p38"/>
          <p:cNvGrpSpPr/>
          <p:nvPr/>
        </p:nvGrpSpPr>
        <p:grpSpPr>
          <a:xfrm>
            <a:off x="1228814" y="552915"/>
            <a:ext cx="592617" cy="572126"/>
            <a:chOff x="1411061" y="1425463"/>
            <a:chExt cx="373514" cy="360622"/>
          </a:xfrm>
        </p:grpSpPr>
        <p:sp>
          <p:nvSpPr>
            <p:cNvPr id="4391" name="Google Shape;4391;p38"/>
            <p:cNvSpPr/>
            <p:nvPr/>
          </p:nvSpPr>
          <p:spPr>
            <a:xfrm>
              <a:off x="1754762" y="1642047"/>
              <a:ext cx="15587" cy="14365"/>
            </a:xfrm>
            <a:custGeom>
              <a:avLst/>
              <a:gdLst/>
              <a:ahLst/>
              <a:cxnLst/>
              <a:rect l="l" t="t" r="r" b="b"/>
              <a:pathLst>
                <a:path w="561" h="517" extrusionOk="0">
                  <a:moveTo>
                    <a:pt x="278" y="0"/>
                  </a:moveTo>
                  <a:cubicBezTo>
                    <a:pt x="161" y="0"/>
                    <a:pt x="46" y="81"/>
                    <a:pt x="25" y="218"/>
                  </a:cubicBezTo>
                  <a:cubicBezTo>
                    <a:pt x="1" y="349"/>
                    <a:pt x="84" y="504"/>
                    <a:pt x="239" y="516"/>
                  </a:cubicBezTo>
                  <a:lnTo>
                    <a:pt x="287" y="516"/>
                  </a:lnTo>
                  <a:cubicBezTo>
                    <a:pt x="406" y="516"/>
                    <a:pt x="501" y="421"/>
                    <a:pt x="537" y="302"/>
                  </a:cubicBezTo>
                  <a:cubicBezTo>
                    <a:pt x="560" y="171"/>
                    <a:pt x="477" y="40"/>
                    <a:pt x="322" y="4"/>
                  </a:cubicBezTo>
                  <a:cubicBezTo>
                    <a:pt x="307" y="1"/>
                    <a:pt x="292"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38"/>
            <p:cNvSpPr/>
            <p:nvPr/>
          </p:nvSpPr>
          <p:spPr>
            <a:xfrm>
              <a:off x="1602278" y="1562332"/>
              <a:ext cx="182297" cy="223419"/>
            </a:xfrm>
            <a:custGeom>
              <a:avLst/>
              <a:gdLst/>
              <a:ahLst/>
              <a:cxnLst/>
              <a:rect l="l" t="t" r="r" b="b"/>
              <a:pathLst>
                <a:path w="6561" h="8041" extrusionOk="0">
                  <a:moveTo>
                    <a:pt x="2941" y="6909"/>
                  </a:moveTo>
                  <a:lnTo>
                    <a:pt x="2941" y="6933"/>
                  </a:lnTo>
                  <a:cubicBezTo>
                    <a:pt x="2989" y="6933"/>
                    <a:pt x="3012" y="6969"/>
                    <a:pt x="3012" y="7016"/>
                  </a:cubicBezTo>
                  <a:lnTo>
                    <a:pt x="3012" y="7445"/>
                  </a:lnTo>
                  <a:cubicBezTo>
                    <a:pt x="3012" y="7493"/>
                    <a:pt x="2989" y="7517"/>
                    <a:pt x="2941" y="7517"/>
                  </a:cubicBezTo>
                  <a:lnTo>
                    <a:pt x="560" y="7517"/>
                  </a:lnTo>
                  <a:cubicBezTo>
                    <a:pt x="512" y="7517"/>
                    <a:pt x="488" y="7493"/>
                    <a:pt x="488" y="7445"/>
                  </a:cubicBezTo>
                  <a:lnTo>
                    <a:pt x="488" y="6981"/>
                  </a:lnTo>
                  <a:cubicBezTo>
                    <a:pt x="488" y="6981"/>
                    <a:pt x="512" y="6909"/>
                    <a:pt x="560" y="6909"/>
                  </a:cubicBezTo>
                  <a:close/>
                  <a:moveTo>
                    <a:pt x="5756" y="0"/>
                  </a:moveTo>
                  <a:cubicBezTo>
                    <a:pt x="5446" y="0"/>
                    <a:pt x="5117" y="190"/>
                    <a:pt x="5025" y="599"/>
                  </a:cubicBezTo>
                  <a:lnTo>
                    <a:pt x="4667" y="2242"/>
                  </a:lnTo>
                  <a:cubicBezTo>
                    <a:pt x="4592" y="2215"/>
                    <a:pt x="4513" y="2201"/>
                    <a:pt x="4435" y="2201"/>
                  </a:cubicBezTo>
                  <a:cubicBezTo>
                    <a:pt x="4241" y="2201"/>
                    <a:pt x="4049" y="2284"/>
                    <a:pt x="3905" y="2444"/>
                  </a:cubicBezTo>
                  <a:lnTo>
                    <a:pt x="3429" y="2992"/>
                  </a:lnTo>
                  <a:cubicBezTo>
                    <a:pt x="3096" y="3397"/>
                    <a:pt x="3096" y="3397"/>
                    <a:pt x="2739" y="3492"/>
                  </a:cubicBezTo>
                  <a:cubicBezTo>
                    <a:pt x="2643" y="3516"/>
                    <a:pt x="2536" y="3528"/>
                    <a:pt x="2417" y="3576"/>
                  </a:cubicBezTo>
                  <a:cubicBezTo>
                    <a:pt x="964" y="4004"/>
                    <a:pt x="381" y="5361"/>
                    <a:pt x="322" y="6469"/>
                  </a:cubicBezTo>
                  <a:cubicBezTo>
                    <a:pt x="131" y="6552"/>
                    <a:pt x="0" y="6766"/>
                    <a:pt x="0" y="7005"/>
                  </a:cubicBezTo>
                  <a:lnTo>
                    <a:pt x="0" y="7457"/>
                  </a:lnTo>
                  <a:cubicBezTo>
                    <a:pt x="0" y="7790"/>
                    <a:pt x="262" y="8040"/>
                    <a:pt x="572" y="8040"/>
                  </a:cubicBezTo>
                  <a:lnTo>
                    <a:pt x="2953" y="8040"/>
                  </a:lnTo>
                  <a:cubicBezTo>
                    <a:pt x="3286" y="8040"/>
                    <a:pt x="3536" y="7778"/>
                    <a:pt x="3536" y="7457"/>
                  </a:cubicBezTo>
                  <a:lnTo>
                    <a:pt x="3536" y="7005"/>
                  </a:lnTo>
                  <a:cubicBezTo>
                    <a:pt x="3536" y="6897"/>
                    <a:pt x="3512" y="6778"/>
                    <a:pt x="3453" y="6683"/>
                  </a:cubicBezTo>
                  <a:lnTo>
                    <a:pt x="4524" y="6112"/>
                  </a:lnTo>
                  <a:cubicBezTo>
                    <a:pt x="5453" y="5588"/>
                    <a:pt x="5608" y="5350"/>
                    <a:pt x="5834" y="4171"/>
                  </a:cubicBezTo>
                  <a:cubicBezTo>
                    <a:pt x="5858" y="4028"/>
                    <a:pt x="5775" y="3885"/>
                    <a:pt x="5620" y="3861"/>
                  </a:cubicBezTo>
                  <a:cubicBezTo>
                    <a:pt x="5601" y="3856"/>
                    <a:pt x="5582" y="3854"/>
                    <a:pt x="5563" y="3854"/>
                  </a:cubicBezTo>
                  <a:cubicBezTo>
                    <a:pt x="5448" y="3854"/>
                    <a:pt x="5332" y="3941"/>
                    <a:pt x="5322" y="4064"/>
                  </a:cubicBezTo>
                  <a:cubicBezTo>
                    <a:pt x="5120" y="5123"/>
                    <a:pt x="5025" y="5219"/>
                    <a:pt x="4263" y="5635"/>
                  </a:cubicBezTo>
                  <a:lnTo>
                    <a:pt x="2881" y="6374"/>
                  </a:lnTo>
                  <a:lnTo>
                    <a:pt x="845" y="6374"/>
                  </a:lnTo>
                  <a:cubicBezTo>
                    <a:pt x="917" y="5469"/>
                    <a:pt x="1393" y="4385"/>
                    <a:pt x="2560" y="4040"/>
                  </a:cubicBezTo>
                  <a:cubicBezTo>
                    <a:pt x="2679" y="4004"/>
                    <a:pt x="2774" y="3980"/>
                    <a:pt x="2858" y="3945"/>
                  </a:cubicBezTo>
                  <a:cubicBezTo>
                    <a:pt x="3310" y="3826"/>
                    <a:pt x="3393" y="3790"/>
                    <a:pt x="3822" y="3290"/>
                  </a:cubicBezTo>
                  <a:lnTo>
                    <a:pt x="4298" y="2742"/>
                  </a:lnTo>
                  <a:cubicBezTo>
                    <a:pt x="4335" y="2699"/>
                    <a:pt x="4385" y="2678"/>
                    <a:pt x="4438" y="2678"/>
                  </a:cubicBezTo>
                  <a:cubicBezTo>
                    <a:pt x="4487" y="2678"/>
                    <a:pt x="4538" y="2696"/>
                    <a:pt x="4584" y="2730"/>
                  </a:cubicBezTo>
                  <a:cubicBezTo>
                    <a:pt x="4679" y="2814"/>
                    <a:pt x="4620" y="2968"/>
                    <a:pt x="4584" y="3040"/>
                  </a:cubicBezTo>
                  <a:cubicBezTo>
                    <a:pt x="4322" y="3409"/>
                    <a:pt x="4084" y="3766"/>
                    <a:pt x="3846" y="4111"/>
                  </a:cubicBezTo>
                  <a:lnTo>
                    <a:pt x="3489" y="4647"/>
                  </a:lnTo>
                  <a:cubicBezTo>
                    <a:pt x="3417" y="4766"/>
                    <a:pt x="3453" y="4933"/>
                    <a:pt x="3572" y="5004"/>
                  </a:cubicBezTo>
                  <a:cubicBezTo>
                    <a:pt x="3617" y="5031"/>
                    <a:pt x="3666" y="5044"/>
                    <a:pt x="3715" y="5044"/>
                  </a:cubicBezTo>
                  <a:cubicBezTo>
                    <a:pt x="3797" y="5044"/>
                    <a:pt x="3877" y="5007"/>
                    <a:pt x="3929" y="4933"/>
                  </a:cubicBezTo>
                  <a:cubicBezTo>
                    <a:pt x="4048" y="4754"/>
                    <a:pt x="4167" y="4576"/>
                    <a:pt x="4286" y="4409"/>
                  </a:cubicBezTo>
                  <a:cubicBezTo>
                    <a:pt x="4524" y="4064"/>
                    <a:pt x="4751" y="3707"/>
                    <a:pt x="5013" y="3337"/>
                  </a:cubicBezTo>
                  <a:cubicBezTo>
                    <a:pt x="5155" y="3111"/>
                    <a:pt x="5191" y="2849"/>
                    <a:pt x="5108" y="2623"/>
                  </a:cubicBezTo>
                  <a:lnTo>
                    <a:pt x="5548" y="694"/>
                  </a:lnTo>
                  <a:cubicBezTo>
                    <a:pt x="5575" y="534"/>
                    <a:pt x="5696" y="513"/>
                    <a:pt x="5764" y="513"/>
                  </a:cubicBezTo>
                  <a:cubicBezTo>
                    <a:pt x="5787" y="513"/>
                    <a:pt x="5804" y="516"/>
                    <a:pt x="5810" y="516"/>
                  </a:cubicBezTo>
                  <a:cubicBezTo>
                    <a:pt x="5870" y="528"/>
                    <a:pt x="6001" y="575"/>
                    <a:pt x="5977" y="766"/>
                  </a:cubicBezTo>
                  <a:lnTo>
                    <a:pt x="5679" y="2302"/>
                  </a:lnTo>
                  <a:cubicBezTo>
                    <a:pt x="5644" y="2444"/>
                    <a:pt x="5739" y="2575"/>
                    <a:pt x="5882" y="2611"/>
                  </a:cubicBezTo>
                  <a:cubicBezTo>
                    <a:pt x="5898" y="2614"/>
                    <a:pt x="5914" y="2615"/>
                    <a:pt x="5930" y="2615"/>
                  </a:cubicBezTo>
                  <a:cubicBezTo>
                    <a:pt x="6055" y="2615"/>
                    <a:pt x="6169" y="2534"/>
                    <a:pt x="6179" y="2397"/>
                  </a:cubicBezTo>
                  <a:lnTo>
                    <a:pt x="6477" y="873"/>
                  </a:lnTo>
                  <a:cubicBezTo>
                    <a:pt x="6560" y="408"/>
                    <a:pt x="6239" y="75"/>
                    <a:pt x="5906" y="16"/>
                  </a:cubicBezTo>
                  <a:cubicBezTo>
                    <a:pt x="5857" y="6"/>
                    <a:pt x="5807" y="0"/>
                    <a:pt x="5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8"/>
            <p:cNvSpPr/>
            <p:nvPr/>
          </p:nvSpPr>
          <p:spPr>
            <a:xfrm>
              <a:off x="1411061" y="1562332"/>
              <a:ext cx="182964" cy="223753"/>
            </a:xfrm>
            <a:custGeom>
              <a:avLst/>
              <a:gdLst/>
              <a:ahLst/>
              <a:cxnLst/>
              <a:rect l="l" t="t" r="r" b="b"/>
              <a:pathLst>
                <a:path w="6585" h="8053" extrusionOk="0">
                  <a:moveTo>
                    <a:pt x="3620" y="6909"/>
                  </a:moveTo>
                  <a:lnTo>
                    <a:pt x="3620" y="6933"/>
                  </a:lnTo>
                  <a:lnTo>
                    <a:pt x="5989" y="6933"/>
                  </a:lnTo>
                  <a:cubicBezTo>
                    <a:pt x="6025" y="6933"/>
                    <a:pt x="6061" y="6969"/>
                    <a:pt x="6061" y="7016"/>
                  </a:cubicBezTo>
                  <a:lnTo>
                    <a:pt x="6061" y="7445"/>
                  </a:lnTo>
                  <a:cubicBezTo>
                    <a:pt x="6061" y="7493"/>
                    <a:pt x="6025" y="7517"/>
                    <a:pt x="5989" y="7517"/>
                  </a:cubicBezTo>
                  <a:lnTo>
                    <a:pt x="3608" y="7517"/>
                  </a:lnTo>
                  <a:cubicBezTo>
                    <a:pt x="3560" y="7517"/>
                    <a:pt x="3525" y="7493"/>
                    <a:pt x="3525" y="7445"/>
                  </a:cubicBezTo>
                  <a:lnTo>
                    <a:pt x="3525" y="6981"/>
                  </a:lnTo>
                  <a:cubicBezTo>
                    <a:pt x="3525" y="6981"/>
                    <a:pt x="3572" y="6909"/>
                    <a:pt x="3620" y="6909"/>
                  </a:cubicBezTo>
                  <a:close/>
                  <a:moveTo>
                    <a:pt x="805" y="0"/>
                  </a:moveTo>
                  <a:cubicBezTo>
                    <a:pt x="754" y="0"/>
                    <a:pt x="704" y="6"/>
                    <a:pt x="655" y="16"/>
                  </a:cubicBezTo>
                  <a:cubicBezTo>
                    <a:pt x="310" y="99"/>
                    <a:pt x="0" y="408"/>
                    <a:pt x="96" y="885"/>
                  </a:cubicBezTo>
                  <a:cubicBezTo>
                    <a:pt x="116" y="1007"/>
                    <a:pt x="215" y="1095"/>
                    <a:pt x="333" y="1095"/>
                  </a:cubicBezTo>
                  <a:cubicBezTo>
                    <a:pt x="353" y="1095"/>
                    <a:pt x="373" y="1092"/>
                    <a:pt x="393" y="1087"/>
                  </a:cubicBezTo>
                  <a:cubicBezTo>
                    <a:pt x="524" y="1063"/>
                    <a:pt x="631" y="932"/>
                    <a:pt x="596" y="778"/>
                  </a:cubicBezTo>
                  <a:cubicBezTo>
                    <a:pt x="572" y="587"/>
                    <a:pt x="703" y="539"/>
                    <a:pt x="762" y="528"/>
                  </a:cubicBezTo>
                  <a:cubicBezTo>
                    <a:pt x="769" y="524"/>
                    <a:pt x="788" y="520"/>
                    <a:pt x="814" y="520"/>
                  </a:cubicBezTo>
                  <a:cubicBezTo>
                    <a:pt x="884" y="520"/>
                    <a:pt x="998" y="550"/>
                    <a:pt x="1024" y="706"/>
                  </a:cubicBezTo>
                  <a:lnTo>
                    <a:pt x="1465" y="2635"/>
                  </a:lnTo>
                  <a:cubicBezTo>
                    <a:pt x="1369" y="2861"/>
                    <a:pt x="1405" y="3135"/>
                    <a:pt x="1560" y="3349"/>
                  </a:cubicBezTo>
                  <a:cubicBezTo>
                    <a:pt x="1822" y="3730"/>
                    <a:pt x="2060" y="4088"/>
                    <a:pt x="2298" y="4421"/>
                  </a:cubicBezTo>
                  <a:cubicBezTo>
                    <a:pt x="2417" y="4599"/>
                    <a:pt x="2536" y="4778"/>
                    <a:pt x="2655" y="4945"/>
                  </a:cubicBezTo>
                  <a:cubicBezTo>
                    <a:pt x="2700" y="5020"/>
                    <a:pt x="2783" y="5062"/>
                    <a:pt x="2868" y="5062"/>
                  </a:cubicBezTo>
                  <a:cubicBezTo>
                    <a:pt x="2918" y="5062"/>
                    <a:pt x="2968" y="5047"/>
                    <a:pt x="3013" y="5016"/>
                  </a:cubicBezTo>
                  <a:cubicBezTo>
                    <a:pt x="3132" y="4945"/>
                    <a:pt x="3155" y="4778"/>
                    <a:pt x="3084" y="4659"/>
                  </a:cubicBezTo>
                  <a:lnTo>
                    <a:pt x="2727" y="4123"/>
                  </a:lnTo>
                  <a:cubicBezTo>
                    <a:pt x="2489" y="3790"/>
                    <a:pt x="2251" y="3433"/>
                    <a:pt x="2001" y="3052"/>
                  </a:cubicBezTo>
                  <a:cubicBezTo>
                    <a:pt x="1953" y="2980"/>
                    <a:pt x="1893" y="2837"/>
                    <a:pt x="2001" y="2742"/>
                  </a:cubicBezTo>
                  <a:cubicBezTo>
                    <a:pt x="2039" y="2709"/>
                    <a:pt x="2084" y="2694"/>
                    <a:pt x="2130" y="2694"/>
                  </a:cubicBezTo>
                  <a:cubicBezTo>
                    <a:pt x="2183" y="2694"/>
                    <a:pt x="2236" y="2715"/>
                    <a:pt x="2274" y="2754"/>
                  </a:cubicBezTo>
                  <a:lnTo>
                    <a:pt x="2751" y="3314"/>
                  </a:lnTo>
                  <a:cubicBezTo>
                    <a:pt x="3167" y="3802"/>
                    <a:pt x="3263" y="3849"/>
                    <a:pt x="3727" y="3968"/>
                  </a:cubicBezTo>
                  <a:cubicBezTo>
                    <a:pt x="3810" y="3992"/>
                    <a:pt x="3906" y="4004"/>
                    <a:pt x="4025" y="4052"/>
                  </a:cubicBezTo>
                  <a:cubicBezTo>
                    <a:pt x="5179" y="4397"/>
                    <a:pt x="5656" y="5469"/>
                    <a:pt x="5727" y="6385"/>
                  </a:cubicBezTo>
                  <a:lnTo>
                    <a:pt x="3691" y="6385"/>
                  </a:lnTo>
                  <a:lnTo>
                    <a:pt x="2310" y="5647"/>
                  </a:lnTo>
                  <a:cubicBezTo>
                    <a:pt x="1548" y="5219"/>
                    <a:pt x="1465" y="5135"/>
                    <a:pt x="1250" y="4088"/>
                  </a:cubicBezTo>
                  <a:lnTo>
                    <a:pt x="953" y="2552"/>
                  </a:lnTo>
                  <a:cubicBezTo>
                    <a:pt x="932" y="2414"/>
                    <a:pt x="817" y="2333"/>
                    <a:pt x="700" y="2333"/>
                  </a:cubicBezTo>
                  <a:cubicBezTo>
                    <a:pt x="685" y="2333"/>
                    <a:pt x="670" y="2335"/>
                    <a:pt x="655" y="2337"/>
                  </a:cubicBezTo>
                  <a:cubicBezTo>
                    <a:pt x="524" y="2373"/>
                    <a:pt x="417" y="2504"/>
                    <a:pt x="453" y="2659"/>
                  </a:cubicBezTo>
                  <a:lnTo>
                    <a:pt x="750" y="4183"/>
                  </a:lnTo>
                  <a:cubicBezTo>
                    <a:pt x="965" y="5361"/>
                    <a:pt x="1131" y="5600"/>
                    <a:pt x="2060" y="6123"/>
                  </a:cubicBezTo>
                  <a:lnTo>
                    <a:pt x="3132" y="6707"/>
                  </a:lnTo>
                  <a:cubicBezTo>
                    <a:pt x="3072" y="6790"/>
                    <a:pt x="3036" y="6897"/>
                    <a:pt x="3036" y="7016"/>
                  </a:cubicBezTo>
                  <a:lnTo>
                    <a:pt x="3036" y="7481"/>
                  </a:lnTo>
                  <a:cubicBezTo>
                    <a:pt x="3036" y="7802"/>
                    <a:pt x="3310" y="8052"/>
                    <a:pt x="3620" y="8052"/>
                  </a:cubicBezTo>
                  <a:lnTo>
                    <a:pt x="6001" y="8052"/>
                  </a:lnTo>
                  <a:cubicBezTo>
                    <a:pt x="6322" y="8052"/>
                    <a:pt x="6584" y="7790"/>
                    <a:pt x="6584" y="7481"/>
                  </a:cubicBezTo>
                  <a:lnTo>
                    <a:pt x="6584" y="7016"/>
                  </a:lnTo>
                  <a:cubicBezTo>
                    <a:pt x="6584" y="6766"/>
                    <a:pt x="6442" y="6552"/>
                    <a:pt x="6239" y="6469"/>
                  </a:cubicBezTo>
                  <a:cubicBezTo>
                    <a:pt x="6180" y="5350"/>
                    <a:pt x="5596" y="4004"/>
                    <a:pt x="4144" y="3576"/>
                  </a:cubicBezTo>
                  <a:cubicBezTo>
                    <a:pt x="4025" y="3528"/>
                    <a:pt x="3917" y="3516"/>
                    <a:pt x="3822" y="3492"/>
                  </a:cubicBezTo>
                  <a:cubicBezTo>
                    <a:pt x="3465" y="3397"/>
                    <a:pt x="3465" y="3397"/>
                    <a:pt x="3132" y="2992"/>
                  </a:cubicBezTo>
                  <a:lnTo>
                    <a:pt x="2655" y="2444"/>
                  </a:lnTo>
                  <a:cubicBezTo>
                    <a:pt x="2511" y="2284"/>
                    <a:pt x="2319" y="2201"/>
                    <a:pt x="2126" y="2201"/>
                  </a:cubicBezTo>
                  <a:cubicBezTo>
                    <a:pt x="2048" y="2201"/>
                    <a:pt x="1969" y="2215"/>
                    <a:pt x="1893" y="2242"/>
                  </a:cubicBezTo>
                  <a:lnTo>
                    <a:pt x="1536" y="599"/>
                  </a:lnTo>
                  <a:cubicBezTo>
                    <a:pt x="1444" y="190"/>
                    <a:pt x="1115"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8"/>
            <p:cNvSpPr/>
            <p:nvPr/>
          </p:nvSpPr>
          <p:spPr>
            <a:xfrm>
              <a:off x="1419008" y="1608205"/>
              <a:ext cx="15560" cy="14115"/>
            </a:xfrm>
            <a:custGeom>
              <a:avLst/>
              <a:gdLst/>
              <a:ahLst/>
              <a:cxnLst/>
              <a:rect l="l" t="t" r="r" b="b"/>
              <a:pathLst>
                <a:path w="560" h="508" extrusionOk="0">
                  <a:moveTo>
                    <a:pt x="290" y="1"/>
                  </a:moveTo>
                  <a:cubicBezTo>
                    <a:pt x="273" y="1"/>
                    <a:pt x="255" y="3"/>
                    <a:pt x="238" y="8"/>
                  </a:cubicBezTo>
                  <a:cubicBezTo>
                    <a:pt x="107" y="31"/>
                    <a:pt x="0" y="162"/>
                    <a:pt x="24" y="305"/>
                  </a:cubicBezTo>
                  <a:cubicBezTo>
                    <a:pt x="60" y="424"/>
                    <a:pt x="167" y="508"/>
                    <a:pt x="286" y="508"/>
                  </a:cubicBezTo>
                  <a:lnTo>
                    <a:pt x="321" y="508"/>
                  </a:lnTo>
                  <a:cubicBezTo>
                    <a:pt x="464" y="484"/>
                    <a:pt x="560" y="353"/>
                    <a:pt x="536" y="210"/>
                  </a:cubicBezTo>
                  <a:cubicBezTo>
                    <a:pt x="505" y="96"/>
                    <a:pt x="402"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8"/>
            <p:cNvSpPr/>
            <p:nvPr/>
          </p:nvSpPr>
          <p:spPr>
            <a:xfrm>
              <a:off x="1589691" y="1565722"/>
              <a:ext cx="16254" cy="14587"/>
            </a:xfrm>
            <a:custGeom>
              <a:avLst/>
              <a:gdLst/>
              <a:ahLst/>
              <a:cxnLst/>
              <a:rect l="l" t="t" r="r" b="b"/>
              <a:pathLst>
                <a:path w="585" h="525" extrusionOk="0">
                  <a:moveTo>
                    <a:pt x="292" y="1"/>
                  </a:moveTo>
                  <a:cubicBezTo>
                    <a:pt x="227" y="1"/>
                    <a:pt x="161" y="25"/>
                    <a:pt x="108" y="72"/>
                  </a:cubicBezTo>
                  <a:cubicBezTo>
                    <a:pt x="1" y="179"/>
                    <a:pt x="1" y="346"/>
                    <a:pt x="108" y="453"/>
                  </a:cubicBezTo>
                  <a:cubicBezTo>
                    <a:pt x="161" y="501"/>
                    <a:pt x="227" y="525"/>
                    <a:pt x="292" y="525"/>
                  </a:cubicBezTo>
                  <a:cubicBezTo>
                    <a:pt x="358" y="525"/>
                    <a:pt x="423" y="501"/>
                    <a:pt x="477" y="453"/>
                  </a:cubicBezTo>
                  <a:cubicBezTo>
                    <a:pt x="584" y="346"/>
                    <a:pt x="584" y="179"/>
                    <a:pt x="477" y="72"/>
                  </a:cubicBezTo>
                  <a:cubicBezTo>
                    <a:pt x="423" y="25"/>
                    <a:pt x="358"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8"/>
            <p:cNvSpPr/>
            <p:nvPr/>
          </p:nvSpPr>
          <p:spPr>
            <a:xfrm>
              <a:off x="1549347" y="1507846"/>
              <a:ext cx="97609" cy="31703"/>
            </a:xfrm>
            <a:custGeom>
              <a:avLst/>
              <a:gdLst/>
              <a:ahLst/>
              <a:cxnLst/>
              <a:rect l="l" t="t" r="r" b="b"/>
              <a:pathLst>
                <a:path w="3513" h="1141" extrusionOk="0">
                  <a:moveTo>
                    <a:pt x="1750" y="0"/>
                  </a:moveTo>
                  <a:cubicBezTo>
                    <a:pt x="1131" y="0"/>
                    <a:pt x="548" y="238"/>
                    <a:pt x="95" y="691"/>
                  </a:cubicBezTo>
                  <a:cubicBezTo>
                    <a:pt x="0" y="786"/>
                    <a:pt x="0" y="953"/>
                    <a:pt x="95" y="1060"/>
                  </a:cubicBezTo>
                  <a:cubicBezTo>
                    <a:pt x="143" y="1107"/>
                    <a:pt x="214" y="1131"/>
                    <a:pt x="274" y="1131"/>
                  </a:cubicBezTo>
                  <a:cubicBezTo>
                    <a:pt x="333" y="1131"/>
                    <a:pt x="417" y="1107"/>
                    <a:pt x="453" y="1060"/>
                  </a:cubicBezTo>
                  <a:cubicBezTo>
                    <a:pt x="798" y="715"/>
                    <a:pt x="1262" y="524"/>
                    <a:pt x="1738" y="524"/>
                  </a:cubicBezTo>
                  <a:cubicBezTo>
                    <a:pt x="2227" y="536"/>
                    <a:pt x="2691" y="715"/>
                    <a:pt x="3036" y="1060"/>
                  </a:cubicBezTo>
                  <a:cubicBezTo>
                    <a:pt x="3084" y="1113"/>
                    <a:pt x="3149" y="1140"/>
                    <a:pt x="3216" y="1140"/>
                  </a:cubicBezTo>
                  <a:cubicBezTo>
                    <a:pt x="3283" y="1140"/>
                    <a:pt x="3352" y="1113"/>
                    <a:pt x="3405" y="1060"/>
                  </a:cubicBezTo>
                  <a:cubicBezTo>
                    <a:pt x="3512" y="953"/>
                    <a:pt x="3512" y="786"/>
                    <a:pt x="3405" y="691"/>
                  </a:cubicBezTo>
                  <a:cubicBezTo>
                    <a:pt x="2953" y="238"/>
                    <a:pt x="2381"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8"/>
            <p:cNvSpPr/>
            <p:nvPr/>
          </p:nvSpPr>
          <p:spPr>
            <a:xfrm>
              <a:off x="1569519" y="1537103"/>
              <a:ext cx="56598" cy="23034"/>
            </a:xfrm>
            <a:custGeom>
              <a:avLst/>
              <a:gdLst/>
              <a:ahLst/>
              <a:cxnLst/>
              <a:rect l="l" t="t" r="r" b="b"/>
              <a:pathLst>
                <a:path w="2037" h="829" extrusionOk="0">
                  <a:moveTo>
                    <a:pt x="1017" y="1"/>
                  </a:moveTo>
                  <a:cubicBezTo>
                    <a:pt x="685" y="1"/>
                    <a:pt x="352" y="126"/>
                    <a:pt x="96" y="376"/>
                  </a:cubicBezTo>
                  <a:cubicBezTo>
                    <a:pt x="0" y="483"/>
                    <a:pt x="0" y="650"/>
                    <a:pt x="96" y="745"/>
                  </a:cubicBezTo>
                  <a:cubicBezTo>
                    <a:pt x="149" y="799"/>
                    <a:pt x="218" y="825"/>
                    <a:pt x="286" y="825"/>
                  </a:cubicBezTo>
                  <a:cubicBezTo>
                    <a:pt x="355" y="825"/>
                    <a:pt x="423" y="799"/>
                    <a:pt x="477" y="745"/>
                  </a:cubicBezTo>
                  <a:cubicBezTo>
                    <a:pt x="625" y="590"/>
                    <a:pt x="822" y="513"/>
                    <a:pt x="1020" y="513"/>
                  </a:cubicBezTo>
                  <a:cubicBezTo>
                    <a:pt x="1218" y="513"/>
                    <a:pt x="1417" y="590"/>
                    <a:pt x="1572" y="745"/>
                  </a:cubicBezTo>
                  <a:cubicBezTo>
                    <a:pt x="1620" y="793"/>
                    <a:pt x="1691" y="828"/>
                    <a:pt x="1751" y="828"/>
                  </a:cubicBezTo>
                  <a:cubicBezTo>
                    <a:pt x="1810" y="828"/>
                    <a:pt x="1893" y="793"/>
                    <a:pt x="1929" y="745"/>
                  </a:cubicBezTo>
                  <a:cubicBezTo>
                    <a:pt x="2036" y="650"/>
                    <a:pt x="2036" y="483"/>
                    <a:pt x="1929" y="376"/>
                  </a:cubicBezTo>
                  <a:cubicBezTo>
                    <a:pt x="1679" y="126"/>
                    <a:pt x="134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8"/>
            <p:cNvSpPr/>
            <p:nvPr/>
          </p:nvSpPr>
          <p:spPr>
            <a:xfrm>
              <a:off x="1411728" y="1425463"/>
              <a:ext cx="372513" cy="266014"/>
            </a:xfrm>
            <a:custGeom>
              <a:avLst/>
              <a:gdLst/>
              <a:ahLst/>
              <a:cxnLst/>
              <a:rect l="l" t="t" r="r" b="b"/>
              <a:pathLst>
                <a:path w="13407" h="9574" extrusionOk="0">
                  <a:moveTo>
                    <a:pt x="10323" y="524"/>
                  </a:moveTo>
                  <a:cubicBezTo>
                    <a:pt x="10466" y="524"/>
                    <a:pt x="10573" y="643"/>
                    <a:pt x="10573" y="774"/>
                  </a:cubicBezTo>
                  <a:cubicBezTo>
                    <a:pt x="10573" y="929"/>
                    <a:pt x="10454" y="1024"/>
                    <a:pt x="10323" y="1024"/>
                  </a:cubicBezTo>
                  <a:cubicBezTo>
                    <a:pt x="10168" y="1024"/>
                    <a:pt x="10073" y="905"/>
                    <a:pt x="10073" y="774"/>
                  </a:cubicBezTo>
                  <a:cubicBezTo>
                    <a:pt x="10073" y="643"/>
                    <a:pt x="10168" y="524"/>
                    <a:pt x="10323" y="524"/>
                  </a:cubicBezTo>
                  <a:close/>
                  <a:moveTo>
                    <a:pt x="3072" y="536"/>
                  </a:moveTo>
                  <a:cubicBezTo>
                    <a:pt x="3203" y="536"/>
                    <a:pt x="3322" y="655"/>
                    <a:pt x="3322" y="798"/>
                  </a:cubicBezTo>
                  <a:cubicBezTo>
                    <a:pt x="3346" y="929"/>
                    <a:pt x="3227" y="1048"/>
                    <a:pt x="3072" y="1048"/>
                  </a:cubicBezTo>
                  <a:cubicBezTo>
                    <a:pt x="2929" y="1048"/>
                    <a:pt x="2822" y="929"/>
                    <a:pt x="2822" y="798"/>
                  </a:cubicBezTo>
                  <a:cubicBezTo>
                    <a:pt x="2822" y="643"/>
                    <a:pt x="2941" y="536"/>
                    <a:pt x="3072" y="536"/>
                  </a:cubicBezTo>
                  <a:close/>
                  <a:moveTo>
                    <a:pt x="12549" y="2072"/>
                  </a:moveTo>
                  <a:cubicBezTo>
                    <a:pt x="12704" y="2072"/>
                    <a:pt x="12799" y="2191"/>
                    <a:pt x="12799" y="2322"/>
                  </a:cubicBezTo>
                  <a:cubicBezTo>
                    <a:pt x="12799" y="2477"/>
                    <a:pt x="12680" y="2572"/>
                    <a:pt x="12549" y="2572"/>
                  </a:cubicBezTo>
                  <a:cubicBezTo>
                    <a:pt x="12406" y="2572"/>
                    <a:pt x="12299" y="2453"/>
                    <a:pt x="12299" y="2322"/>
                  </a:cubicBezTo>
                  <a:cubicBezTo>
                    <a:pt x="12299" y="2191"/>
                    <a:pt x="12406" y="2072"/>
                    <a:pt x="12549" y="2072"/>
                  </a:cubicBezTo>
                  <a:close/>
                  <a:moveTo>
                    <a:pt x="845" y="2084"/>
                  </a:moveTo>
                  <a:cubicBezTo>
                    <a:pt x="988" y="2084"/>
                    <a:pt x="1095" y="2203"/>
                    <a:pt x="1095" y="2346"/>
                  </a:cubicBezTo>
                  <a:cubicBezTo>
                    <a:pt x="1107" y="2477"/>
                    <a:pt x="988" y="2596"/>
                    <a:pt x="845" y="2596"/>
                  </a:cubicBezTo>
                  <a:cubicBezTo>
                    <a:pt x="691" y="2596"/>
                    <a:pt x="583" y="2477"/>
                    <a:pt x="583" y="2346"/>
                  </a:cubicBezTo>
                  <a:cubicBezTo>
                    <a:pt x="583" y="2191"/>
                    <a:pt x="703" y="2084"/>
                    <a:pt x="845" y="2084"/>
                  </a:cubicBezTo>
                  <a:close/>
                  <a:moveTo>
                    <a:pt x="11263" y="3894"/>
                  </a:moveTo>
                  <a:cubicBezTo>
                    <a:pt x="11406" y="3894"/>
                    <a:pt x="11513" y="4013"/>
                    <a:pt x="11513" y="4144"/>
                  </a:cubicBezTo>
                  <a:cubicBezTo>
                    <a:pt x="11513" y="4287"/>
                    <a:pt x="11394" y="4394"/>
                    <a:pt x="11263" y="4394"/>
                  </a:cubicBezTo>
                  <a:cubicBezTo>
                    <a:pt x="11109" y="4394"/>
                    <a:pt x="11001" y="4275"/>
                    <a:pt x="11001" y="4144"/>
                  </a:cubicBezTo>
                  <a:cubicBezTo>
                    <a:pt x="10990" y="4013"/>
                    <a:pt x="11109" y="3894"/>
                    <a:pt x="11263" y="3894"/>
                  </a:cubicBezTo>
                  <a:close/>
                  <a:moveTo>
                    <a:pt x="2131" y="3906"/>
                  </a:moveTo>
                  <a:cubicBezTo>
                    <a:pt x="2286" y="3906"/>
                    <a:pt x="2381" y="4025"/>
                    <a:pt x="2381" y="4156"/>
                  </a:cubicBezTo>
                  <a:cubicBezTo>
                    <a:pt x="2405" y="4287"/>
                    <a:pt x="2286" y="4406"/>
                    <a:pt x="2131" y="4406"/>
                  </a:cubicBezTo>
                  <a:cubicBezTo>
                    <a:pt x="1988" y="4406"/>
                    <a:pt x="1881" y="4287"/>
                    <a:pt x="1881" y="4156"/>
                  </a:cubicBezTo>
                  <a:cubicBezTo>
                    <a:pt x="1881" y="4013"/>
                    <a:pt x="2000" y="3906"/>
                    <a:pt x="2131" y="3906"/>
                  </a:cubicBezTo>
                  <a:close/>
                  <a:moveTo>
                    <a:pt x="6691" y="1572"/>
                  </a:moveTo>
                  <a:cubicBezTo>
                    <a:pt x="8251" y="1572"/>
                    <a:pt x="9525" y="2846"/>
                    <a:pt x="9525" y="4406"/>
                  </a:cubicBezTo>
                  <a:cubicBezTo>
                    <a:pt x="9525" y="5977"/>
                    <a:pt x="8251" y="7251"/>
                    <a:pt x="6691" y="7251"/>
                  </a:cubicBezTo>
                  <a:cubicBezTo>
                    <a:pt x="5132" y="7251"/>
                    <a:pt x="3846" y="5977"/>
                    <a:pt x="3846" y="4406"/>
                  </a:cubicBezTo>
                  <a:cubicBezTo>
                    <a:pt x="3846" y="2846"/>
                    <a:pt x="5132" y="1572"/>
                    <a:pt x="6691" y="1572"/>
                  </a:cubicBezTo>
                  <a:close/>
                  <a:moveTo>
                    <a:pt x="6703" y="8561"/>
                  </a:moveTo>
                  <a:cubicBezTo>
                    <a:pt x="6858" y="8561"/>
                    <a:pt x="6953" y="8680"/>
                    <a:pt x="6953" y="8811"/>
                  </a:cubicBezTo>
                  <a:cubicBezTo>
                    <a:pt x="6953" y="8954"/>
                    <a:pt x="6834" y="9073"/>
                    <a:pt x="6703" y="9073"/>
                  </a:cubicBezTo>
                  <a:cubicBezTo>
                    <a:pt x="6560" y="9073"/>
                    <a:pt x="6453" y="8954"/>
                    <a:pt x="6453" y="8811"/>
                  </a:cubicBezTo>
                  <a:cubicBezTo>
                    <a:pt x="6453" y="8668"/>
                    <a:pt x="6572" y="8561"/>
                    <a:pt x="6703" y="8561"/>
                  </a:cubicBezTo>
                  <a:close/>
                  <a:moveTo>
                    <a:pt x="10323" y="1"/>
                  </a:moveTo>
                  <a:cubicBezTo>
                    <a:pt x="9978" y="1"/>
                    <a:pt x="9692" y="227"/>
                    <a:pt x="9597" y="524"/>
                  </a:cubicBezTo>
                  <a:lnTo>
                    <a:pt x="8715" y="524"/>
                  </a:lnTo>
                  <a:cubicBezTo>
                    <a:pt x="8644" y="524"/>
                    <a:pt x="8584" y="560"/>
                    <a:pt x="8537" y="596"/>
                  </a:cubicBezTo>
                  <a:lnTo>
                    <a:pt x="7882" y="1251"/>
                  </a:lnTo>
                  <a:cubicBezTo>
                    <a:pt x="7525" y="1120"/>
                    <a:pt x="7120" y="1048"/>
                    <a:pt x="6703" y="1048"/>
                  </a:cubicBezTo>
                  <a:cubicBezTo>
                    <a:pt x="6287" y="1048"/>
                    <a:pt x="5906" y="1120"/>
                    <a:pt x="5525" y="1251"/>
                  </a:cubicBezTo>
                  <a:lnTo>
                    <a:pt x="4870" y="596"/>
                  </a:lnTo>
                  <a:cubicBezTo>
                    <a:pt x="4834" y="560"/>
                    <a:pt x="4751" y="524"/>
                    <a:pt x="4691" y="524"/>
                  </a:cubicBezTo>
                  <a:lnTo>
                    <a:pt x="3798" y="524"/>
                  </a:lnTo>
                  <a:cubicBezTo>
                    <a:pt x="3692" y="218"/>
                    <a:pt x="3418" y="14"/>
                    <a:pt x="3074" y="14"/>
                  </a:cubicBezTo>
                  <a:cubicBezTo>
                    <a:pt x="3031" y="14"/>
                    <a:pt x="2986" y="18"/>
                    <a:pt x="2941" y="24"/>
                  </a:cubicBezTo>
                  <a:cubicBezTo>
                    <a:pt x="2608" y="60"/>
                    <a:pt x="2346" y="334"/>
                    <a:pt x="2298" y="655"/>
                  </a:cubicBezTo>
                  <a:cubicBezTo>
                    <a:pt x="2227" y="1155"/>
                    <a:pt x="2596" y="1572"/>
                    <a:pt x="3072" y="1572"/>
                  </a:cubicBezTo>
                  <a:cubicBezTo>
                    <a:pt x="3417" y="1572"/>
                    <a:pt x="3703" y="1346"/>
                    <a:pt x="3798" y="1048"/>
                  </a:cubicBezTo>
                  <a:lnTo>
                    <a:pt x="4596" y="1048"/>
                  </a:lnTo>
                  <a:lnTo>
                    <a:pt x="5036" y="1489"/>
                  </a:lnTo>
                  <a:cubicBezTo>
                    <a:pt x="4620" y="1727"/>
                    <a:pt x="4263" y="2048"/>
                    <a:pt x="4001" y="2429"/>
                  </a:cubicBezTo>
                  <a:lnTo>
                    <a:pt x="3120" y="2429"/>
                  </a:lnTo>
                  <a:lnTo>
                    <a:pt x="2846" y="2167"/>
                  </a:lnTo>
                  <a:cubicBezTo>
                    <a:pt x="2810" y="2120"/>
                    <a:pt x="2727" y="2084"/>
                    <a:pt x="2667" y="2084"/>
                  </a:cubicBezTo>
                  <a:lnTo>
                    <a:pt x="1584" y="2084"/>
                  </a:lnTo>
                  <a:cubicBezTo>
                    <a:pt x="1477" y="1787"/>
                    <a:pt x="1191" y="1575"/>
                    <a:pt x="852" y="1575"/>
                  </a:cubicBezTo>
                  <a:cubicBezTo>
                    <a:pt x="811" y="1575"/>
                    <a:pt x="769" y="1578"/>
                    <a:pt x="726" y="1584"/>
                  </a:cubicBezTo>
                  <a:cubicBezTo>
                    <a:pt x="393" y="1632"/>
                    <a:pt x="131" y="1894"/>
                    <a:pt x="83" y="2227"/>
                  </a:cubicBezTo>
                  <a:cubicBezTo>
                    <a:pt x="0" y="2715"/>
                    <a:pt x="381" y="3132"/>
                    <a:pt x="857" y="3132"/>
                  </a:cubicBezTo>
                  <a:cubicBezTo>
                    <a:pt x="1191" y="3132"/>
                    <a:pt x="1476" y="2906"/>
                    <a:pt x="1584" y="2608"/>
                  </a:cubicBezTo>
                  <a:lnTo>
                    <a:pt x="2560" y="2608"/>
                  </a:lnTo>
                  <a:lnTo>
                    <a:pt x="2834" y="2882"/>
                  </a:lnTo>
                  <a:cubicBezTo>
                    <a:pt x="2881" y="2918"/>
                    <a:pt x="2953" y="2953"/>
                    <a:pt x="3012" y="2953"/>
                  </a:cubicBezTo>
                  <a:lnTo>
                    <a:pt x="3679" y="2953"/>
                  </a:lnTo>
                  <a:cubicBezTo>
                    <a:pt x="3536" y="3251"/>
                    <a:pt x="3429" y="3572"/>
                    <a:pt x="3381" y="3918"/>
                  </a:cubicBezTo>
                  <a:lnTo>
                    <a:pt x="2881" y="3918"/>
                  </a:lnTo>
                  <a:cubicBezTo>
                    <a:pt x="2881" y="3918"/>
                    <a:pt x="2477" y="3382"/>
                    <a:pt x="2143" y="3382"/>
                  </a:cubicBezTo>
                  <a:cubicBezTo>
                    <a:pt x="1715" y="3382"/>
                    <a:pt x="1369" y="3727"/>
                    <a:pt x="1369" y="4156"/>
                  </a:cubicBezTo>
                  <a:cubicBezTo>
                    <a:pt x="1369" y="4584"/>
                    <a:pt x="1715" y="4930"/>
                    <a:pt x="2143" y="4930"/>
                  </a:cubicBezTo>
                  <a:cubicBezTo>
                    <a:pt x="2488" y="4930"/>
                    <a:pt x="2774" y="4703"/>
                    <a:pt x="2881" y="4394"/>
                  </a:cubicBezTo>
                  <a:lnTo>
                    <a:pt x="3334" y="4394"/>
                  </a:lnTo>
                  <a:cubicBezTo>
                    <a:pt x="3334" y="6168"/>
                    <a:pt x="4703" y="7620"/>
                    <a:pt x="6453" y="7763"/>
                  </a:cubicBezTo>
                  <a:lnTo>
                    <a:pt x="6453" y="8073"/>
                  </a:lnTo>
                  <a:cubicBezTo>
                    <a:pt x="6132" y="8168"/>
                    <a:pt x="5929" y="8466"/>
                    <a:pt x="5929" y="8799"/>
                  </a:cubicBezTo>
                  <a:cubicBezTo>
                    <a:pt x="5929" y="9228"/>
                    <a:pt x="6275" y="9573"/>
                    <a:pt x="6703" y="9573"/>
                  </a:cubicBezTo>
                  <a:cubicBezTo>
                    <a:pt x="7120" y="9573"/>
                    <a:pt x="7477" y="9228"/>
                    <a:pt x="7477" y="8799"/>
                  </a:cubicBezTo>
                  <a:cubicBezTo>
                    <a:pt x="7477" y="8454"/>
                    <a:pt x="7251" y="8180"/>
                    <a:pt x="6977" y="8073"/>
                  </a:cubicBezTo>
                  <a:lnTo>
                    <a:pt x="6977" y="7763"/>
                  </a:lnTo>
                  <a:cubicBezTo>
                    <a:pt x="8704" y="7620"/>
                    <a:pt x="10073" y="6180"/>
                    <a:pt x="10073" y="4394"/>
                  </a:cubicBezTo>
                  <a:lnTo>
                    <a:pt x="10525" y="4394"/>
                  </a:lnTo>
                  <a:cubicBezTo>
                    <a:pt x="10632" y="4703"/>
                    <a:pt x="10930" y="4930"/>
                    <a:pt x="11263" y="4930"/>
                  </a:cubicBezTo>
                  <a:cubicBezTo>
                    <a:pt x="11692" y="4930"/>
                    <a:pt x="12037" y="4584"/>
                    <a:pt x="12037" y="4156"/>
                  </a:cubicBezTo>
                  <a:cubicBezTo>
                    <a:pt x="12037" y="3727"/>
                    <a:pt x="11692" y="3382"/>
                    <a:pt x="11263" y="3382"/>
                  </a:cubicBezTo>
                  <a:cubicBezTo>
                    <a:pt x="10918" y="3382"/>
                    <a:pt x="10525" y="3918"/>
                    <a:pt x="10525" y="3918"/>
                  </a:cubicBezTo>
                  <a:lnTo>
                    <a:pt x="10025" y="3918"/>
                  </a:lnTo>
                  <a:cubicBezTo>
                    <a:pt x="9966" y="3572"/>
                    <a:pt x="9870" y="3263"/>
                    <a:pt x="9727" y="2953"/>
                  </a:cubicBezTo>
                  <a:lnTo>
                    <a:pt x="10394" y="2953"/>
                  </a:lnTo>
                  <a:cubicBezTo>
                    <a:pt x="10466" y="2953"/>
                    <a:pt x="10525" y="2918"/>
                    <a:pt x="10573" y="2882"/>
                  </a:cubicBezTo>
                  <a:lnTo>
                    <a:pt x="10847" y="2608"/>
                  </a:lnTo>
                  <a:lnTo>
                    <a:pt x="11823" y="2608"/>
                  </a:lnTo>
                  <a:cubicBezTo>
                    <a:pt x="11929" y="2916"/>
                    <a:pt x="12216" y="3129"/>
                    <a:pt x="12564" y="3129"/>
                  </a:cubicBezTo>
                  <a:cubicBezTo>
                    <a:pt x="12606" y="3129"/>
                    <a:pt x="12649" y="3126"/>
                    <a:pt x="12692" y="3120"/>
                  </a:cubicBezTo>
                  <a:cubicBezTo>
                    <a:pt x="13014" y="3072"/>
                    <a:pt x="13287" y="2798"/>
                    <a:pt x="13323" y="2477"/>
                  </a:cubicBezTo>
                  <a:cubicBezTo>
                    <a:pt x="13407" y="2001"/>
                    <a:pt x="13026" y="1572"/>
                    <a:pt x="12549" y="1572"/>
                  </a:cubicBezTo>
                  <a:cubicBezTo>
                    <a:pt x="12216" y="1572"/>
                    <a:pt x="11930" y="1786"/>
                    <a:pt x="11823" y="2084"/>
                  </a:cubicBezTo>
                  <a:lnTo>
                    <a:pt x="10740" y="2084"/>
                  </a:lnTo>
                  <a:cubicBezTo>
                    <a:pt x="10668" y="2084"/>
                    <a:pt x="10609" y="2120"/>
                    <a:pt x="10561" y="2167"/>
                  </a:cubicBezTo>
                  <a:lnTo>
                    <a:pt x="10287" y="2429"/>
                  </a:lnTo>
                  <a:lnTo>
                    <a:pt x="9418" y="2429"/>
                  </a:lnTo>
                  <a:cubicBezTo>
                    <a:pt x="9132" y="2048"/>
                    <a:pt x="8775" y="1727"/>
                    <a:pt x="8370" y="1489"/>
                  </a:cubicBezTo>
                  <a:lnTo>
                    <a:pt x="8823" y="1048"/>
                  </a:lnTo>
                  <a:lnTo>
                    <a:pt x="9597" y="1048"/>
                  </a:lnTo>
                  <a:cubicBezTo>
                    <a:pt x="9702" y="1355"/>
                    <a:pt x="9977" y="1558"/>
                    <a:pt x="10321" y="1558"/>
                  </a:cubicBezTo>
                  <a:cubicBezTo>
                    <a:pt x="10364" y="1558"/>
                    <a:pt x="10408" y="1555"/>
                    <a:pt x="10454" y="1548"/>
                  </a:cubicBezTo>
                  <a:cubicBezTo>
                    <a:pt x="10787" y="1513"/>
                    <a:pt x="11049" y="1239"/>
                    <a:pt x="11097" y="917"/>
                  </a:cubicBezTo>
                  <a:cubicBezTo>
                    <a:pt x="11168" y="417"/>
                    <a:pt x="10799" y="1"/>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9" name="Google Shape;439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What’s the project?</a:t>
            </a:r>
            <a:endParaRPr dirty="0"/>
          </a:p>
        </p:txBody>
      </p:sp>
      <p:sp>
        <p:nvSpPr>
          <p:cNvPr id="4403" name="Google Shape;4403;p38"/>
          <p:cNvSpPr txBox="1">
            <a:spLocks noGrp="1"/>
          </p:cNvSpPr>
          <p:nvPr>
            <p:ph type="subTitle" idx="4"/>
          </p:nvPr>
        </p:nvSpPr>
        <p:spPr>
          <a:xfrm>
            <a:off x="1395663" y="1260848"/>
            <a:ext cx="6545179" cy="1970490"/>
          </a:xfrm>
          <a:prstGeom prst="rect">
            <a:avLst/>
          </a:prstGeom>
        </p:spPr>
        <p:txBody>
          <a:bodyPr spcFirstLastPara="1" wrap="square" lIns="91425" tIns="91425" rIns="91425" bIns="91425" anchor="t" anchorCtr="0">
            <a:noAutofit/>
          </a:bodyPr>
          <a:lstStyle/>
          <a:p>
            <a:pPr marL="0" lvl="0" indent="0"/>
            <a:r>
              <a:rPr lang="en-US" dirty="0"/>
              <a:t>A smart home system represents a straightforward yet remarkable living space equipped with advanced features. These features include the ability to identify flames in the event of a house fire, detect gas leaks, and sense water to prevent flooding. The system is designed to seamlessly integrate into your home and can be controlled through a dedicated application. This introduction lays the foundation for further discussions regarding the project.</a:t>
            </a:r>
            <a:endParaRPr dirty="0"/>
          </a:p>
        </p:txBody>
      </p:sp>
      <p:pic>
        <p:nvPicPr>
          <p:cNvPr id="1026" name="Picture 2" descr="https://o.remove.bg/downloads/984facec-270c-4b00-a34b-cc228392e419/image-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746" y="2894901"/>
            <a:ext cx="3007011" cy="225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grpSp>
        <p:nvGrpSpPr>
          <p:cNvPr id="4447" name="Google Shape;4447;p39"/>
          <p:cNvGrpSpPr/>
          <p:nvPr/>
        </p:nvGrpSpPr>
        <p:grpSpPr>
          <a:xfrm>
            <a:off x="1442327" y="445025"/>
            <a:ext cx="587715" cy="583756"/>
            <a:chOff x="2772360" y="1421990"/>
            <a:chExt cx="370541" cy="368068"/>
          </a:xfrm>
        </p:grpSpPr>
        <p:sp>
          <p:nvSpPr>
            <p:cNvPr id="4448" name="Google Shape;4448;p39"/>
            <p:cNvSpPr/>
            <p:nvPr/>
          </p:nvSpPr>
          <p:spPr>
            <a:xfrm>
              <a:off x="2772360" y="1556136"/>
              <a:ext cx="370541" cy="233922"/>
            </a:xfrm>
            <a:custGeom>
              <a:avLst/>
              <a:gdLst/>
              <a:ahLst/>
              <a:cxnLst/>
              <a:rect l="l" t="t" r="r" b="b"/>
              <a:pathLst>
                <a:path w="13336" h="8419" extrusionOk="0">
                  <a:moveTo>
                    <a:pt x="7894" y="512"/>
                  </a:moveTo>
                  <a:lnTo>
                    <a:pt x="7990" y="1632"/>
                  </a:lnTo>
                  <a:lnTo>
                    <a:pt x="5346" y="1632"/>
                  </a:lnTo>
                  <a:lnTo>
                    <a:pt x="5454" y="512"/>
                  </a:lnTo>
                  <a:close/>
                  <a:moveTo>
                    <a:pt x="11061" y="512"/>
                  </a:moveTo>
                  <a:cubicBezTo>
                    <a:pt x="11085" y="512"/>
                    <a:pt x="11169" y="512"/>
                    <a:pt x="11240" y="703"/>
                  </a:cubicBezTo>
                  <a:lnTo>
                    <a:pt x="11514" y="1632"/>
                  </a:lnTo>
                  <a:lnTo>
                    <a:pt x="8525" y="1632"/>
                  </a:lnTo>
                  <a:lnTo>
                    <a:pt x="8418" y="512"/>
                  </a:lnTo>
                  <a:close/>
                  <a:moveTo>
                    <a:pt x="4775" y="2144"/>
                  </a:moveTo>
                  <a:lnTo>
                    <a:pt x="4656" y="3501"/>
                  </a:lnTo>
                  <a:lnTo>
                    <a:pt x="1227" y="3501"/>
                  </a:lnTo>
                  <a:lnTo>
                    <a:pt x="1655" y="2144"/>
                  </a:lnTo>
                  <a:close/>
                  <a:moveTo>
                    <a:pt x="8049" y="2144"/>
                  </a:moveTo>
                  <a:lnTo>
                    <a:pt x="8168" y="3501"/>
                  </a:lnTo>
                  <a:lnTo>
                    <a:pt x="5168" y="3501"/>
                  </a:lnTo>
                  <a:lnTo>
                    <a:pt x="5287" y="2144"/>
                  </a:lnTo>
                  <a:close/>
                  <a:moveTo>
                    <a:pt x="11681" y="2144"/>
                  </a:moveTo>
                  <a:lnTo>
                    <a:pt x="12109" y="3501"/>
                  </a:lnTo>
                  <a:lnTo>
                    <a:pt x="8680" y="3501"/>
                  </a:lnTo>
                  <a:lnTo>
                    <a:pt x="8561" y="2144"/>
                  </a:lnTo>
                  <a:close/>
                  <a:moveTo>
                    <a:pt x="8204" y="4013"/>
                  </a:moveTo>
                  <a:lnTo>
                    <a:pt x="8347" y="5680"/>
                  </a:lnTo>
                  <a:lnTo>
                    <a:pt x="4989" y="5680"/>
                  </a:lnTo>
                  <a:lnTo>
                    <a:pt x="5132" y="4013"/>
                  </a:lnTo>
                  <a:close/>
                  <a:moveTo>
                    <a:pt x="12264" y="4013"/>
                  </a:moveTo>
                  <a:lnTo>
                    <a:pt x="12776" y="5596"/>
                  </a:lnTo>
                  <a:cubicBezTo>
                    <a:pt x="12740" y="5644"/>
                    <a:pt x="12681" y="5680"/>
                    <a:pt x="12609" y="5680"/>
                  </a:cubicBezTo>
                  <a:lnTo>
                    <a:pt x="8906" y="5680"/>
                  </a:lnTo>
                  <a:lnTo>
                    <a:pt x="8752" y="4013"/>
                  </a:lnTo>
                  <a:close/>
                  <a:moveTo>
                    <a:pt x="4596" y="4025"/>
                  </a:moveTo>
                  <a:lnTo>
                    <a:pt x="4453" y="5692"/>
                  </a:lnTo>
                  <a:lnTo>
                    <a:pt x="751" y="5692"/>
                  </a:lnTo>
                  <a:cubicBezTo>
                    <a:pt x="667" y="5680"/>
                    <a:pt x="608" y="5644"/>
                    <a:pt x="584" y="5608"/>
                  </a:cubicBezTo>
                  <a:lnTo>
                    <a:pt x="1084" y="4025"/>
                  </a:lnTo>
                  <a:close/>
                  <a:moveTo>
                    <a:pt x="6835" y="6204"/>
                  </a:moveTo>
                  <a:lnTo>
                    <a:pt x="6835" y="7073"/>
                  </a:lnTo>
                  <a:lnTo>
                    <a:pt x="6513" y="7073"/>
                  </a:lnTo>
                  <a:lnTo>
                    <a:pt x="6513" y="6204"/>
                  </a:lnTo>
                  <a:close/>
                  <a:moveTo>
                    <a:pt x="8605" y="7581"/>
                  </a:moveTo>
                  <a:cubicBezTo>
                    <a:pt x="8681" y="7581"/>
                    <a:pt x="8728" y="7654"/>
                    <a:pt x="8728" y="7728"/>
                  </a:cubicBezTo>
                  <a:lnTo>
                    <a:pt x="8728" y="7882"/>
                  </a:lnTo>
                  <a:lnTo>
                    <a:pt x="4596" y="7882"/>
                  </a:lnTo>
                  <a:lnTo>
                    <a:pt x="4596" y="7728"/>
                  </a:lnTo>
                  <a:cubicBezTo>
                    <a:pt x="4596" y="7644"/>
                    <a:pt x="4668" y="7585"/>
                    <a:pt x="4751" y="7585"/>
                  </a:cubicBezTo>
                  <a:lnTo>
                    <a:pt x="8573" y="7585"/>
                  </a:lnTo>
                  <a:cubicBezTo>
                    <a:pt x="8584" y="7582"/>
                    <a:pt x="8595" y="7581"/>
                    <a:pt x="8605" y="7581"/>
                  </a:cubicBezTo>
                  <a:close/>
                  <a:moveTo>
                    <a:pt x="2263" y="0"/>
                  </a:moveTo>
                  <a:cubicBezTo>
                    <a:pt x="1965" y="0"/>
                    <a:pt x="1727" y="215"/>
                    <a:pt x="1608" y="572"/>
                  </a:cubicBezTo>
                  <a:lnTo>
                    <a:pt x="48" y="5525"/>
                  </a:lnTo>
                  <a:cubicBezTo>
                    <a:pt x="0" y="5680"/>
                    <a:pt x="36" y="5823"/>
                    <a:pt x="120" y="5954"/>
                  </a:cubicBezTo>
                  <a:cubicBezTo>
                    <a:pt x="239" y="6132"/>
                    <a:pt x="477" y="6239"/>
                    <a:pt x="703" y="6239"/>
                  </a:cubicBezTo>
                  <a:lnTo>
                    <a:pt x="6001" y="6239"/>
                  </a:lnTo>
                  <a:lnTo>
                    <a:pt x="6001" y="7073"/>
                  </a:lnTo>
                  <a:lnTo>
                    <a:pt x="4751" y="7073"/>
                  </a:lnTo>
                  <a:cubicBezTo>
                    <a:pt x="4382" y="7073"/>
                    <a:pt x="4084" y="7370"/>
                    <a:pt x="4084" y="7740"/>
                  </a:cubicBezTo>
                  <a:lnTo>
                    <a:pt x="4084" y="8156"/>
                  </a:lnTo>
                  <a:cubicBezTo>
                    <a:pt x="4084" y="8311"/>
                    <a:pt x="4203" y="8418"/>
                    <a:pt x="4334" y="8418"/>
                  </a:cubicBezTo>
                  <a:lnTo>
                    <a:pt x="9025" y="8418"/>
                  </a:lnTo>
                  <a:cubicBezTo>
                    <a:pt x="9168" y="8418"/>
                    <a:pt x="9275" y="8287"/>
                    <a:pt x="9275" y="8156"/>
                  </a:cubicBezTo>
                  <a:lnTo>
                    <a:pt x="9275" y="7740"/>
                  </a:lnTo>
                  <a:cubicBezTo>
                    <a:pt x="9275" y="7370"/>
                    <a:pt x="8978" y="7073"/>
                    <a:pt x="8609" y="7073"/>
                  </a:cubicBezTo>
                  <a:lnTo>
                    <a:pt x="7359" y="7073"/>
                  </a:lnTo>
                  <a:lnTo>
                    <a:pt x="7359" y="6239"/>
                  </a:lnTo>
                  <a:lnTo>
                    <a:pt x="12621" y="6239"/>
                  </a:lnTo>
                  <a:cubicBezTo>
                    <a:pt x="12847" y="6239"/>
                    <a:pt x="13085" y="6132"/>
                    <a:pt x="13205" y="5954"/>
                  </a:cubicBezTo>
                  <a:cubicBezTo>
                    <a:pt x="13300" y="5811"/>
                    <a:pt x="13335" y="5656"/>
                    <a:pt x="13288" y="5513"/>
                  </a:cubicBezTo>
                  <a:lnTo>
                    <a:pt x="11740" y="584"/>
                  </a:lnTo>
                  <a:cubicBezTo>
                    <a:pt x="11621" y="227"/>
                    <a:pt x="11383" y="24"/>
                    <a:pt x="11085" y="24"/>
                  </a:cubicBezTo>
                  <a:lnTo>
                    <a:pt x="4084" y="24"/>
                  </a:lnTo>
                  <a:cubicBezTo>
                    <a:pt x="3941" y="24"/>
                    <a:pt x="3822" y="120"/>
                    <a:pt x="3822" y="250"/>
                  </a:cubicBezTo>
                  <a:cubicBezTo>
                    <a:pt x="3810" y="405"/>
                    <a:pt x="3930" y="524"/>
                    <a:pt x="4084" y="524"/>
                  </a:cubicBezTo>
                  <a:lnTo>
                    <a:pt x="4942" y="524"/>
                  </a:lnTo>
                  <a:lnTo>
                    <a:pt x="4834" y="1644"/>
                  </a:lnTo>
                  <a:lnTo>
                    <a:pt x="1822" y="1644"/>
                  </a:lnTo>
                  <a:lnTo>
                    <a:pt x="2120" y="715"/>
                  </a:lnTo>
                  <a:cubicBezTo>
                    <a:pt x="2179" y="524"/>
                    <a:pt x="2263" y="524"/>
                    <a:pt x="2275" y="524"/>
                  </a:cubicBezTo>
                  <a:cubicBezTo>
                    <a:pt x="2441" y="524"/>
                    <a:pt x="2560" y="381"/>
                    <a:pt x="2537" y="215"/>
                  </a:cubicBezTo>
                  <a:cubicBezTo>
                    <a:pt x="2501" y="96"/>
                    <a:pt x="2394"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9"/>
            <p:cNvSpPr/>
            <p:nvPr/>
          </p:nvSpPr>
          <p:spPr>
            <a:xfrm>
              <a:off x="2928845" y="1454248"/>
              <a:ext cx="57904" cy="57904"/>
            </a:xfrm>
            <a:custGeom>
              <a:avLst/>
              <a:gdLst/>
              <a:ahLst/>
              <a:cxnLst/>
              <a:rect l="l" t="t" r="r" b="b"/>
              <a:pathLst>
                <a:path w="2084" h="2084" extrusionOk="0">
                  <a:moveTo>
                    <a:pt x="1036" y="536"/>
                  </a:moveTo>
                  <a:cubicBezTo>
                    <a:pt x="1322" y="536"/>
                    <a:pt x="1560" y="774"/>
                    <a:pt x="1560" y="1048"/>
                  </a:cubicBezTo>
                  <a:cubicBezTo>
                    <a:pt x="1560" y="1334"/>
                    <a:pt x="1322" y="1572"/>
                    <a:pt x="1036" y="1572"/>
                  </a:cubicBezTo>
                  <a:cubicBezTo>
                    <a:pt x="750" y="1572"/>
                    <a:pt x="512" y="1334"/>
                    <a:pt x="512" y="1048"/>
                  </a:cubicBezTo>
                  <a:cubicBezTo>
                    <a:pt x="524" y="750"/>
                    <a:pt x="750" y="536"/>
                    <a:pt x="1036" y="536"/>
                  </a:cubicBezTo>
                  <a:close/>
                  <a:moveTo>
                    <a:pt x="1036" y="0"/>
                  </a:moveTo>
                  <a:cubicBezTo>
                    <a:pt x="476" y="0"/>
                    <a:pt x="0" y="453"/>
                    <a:pt x="0" y="1036"/>
                  </a:cubicBezTo>
                  <a:cubicBezTo>
                    <a:pt x="0" y="1620"/>
                    <a:pt x="476" y="2084"/>
                    <a:pt x="1036" y="2084"/>
                  </a:cubicBezTo>
                  <a:cubicBezTo>
                    <a:pt x="1607" y="2084"/>
                    <a:pt x="2084" y="1620"/>
                    <a:pt x="2084" y="1036"/>
                  </a:cubicBezTo>
                  <a:cubicBezTo>
                    <a:pt x="2084" y="453"/>
                    <a:pt x="1619"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9"/>
            <p:cNvSpPr/>
            <p:nvPr/>
          </p:nvSpPr>
          <p:spPr>
            <a:xfrm>
              <a:off x="2950989" y="1421990"/>
              <a:ext cx="14254" cy="25618"/>
            </a:xfrm>
            <a:custGeom>
              <a:avLst/>
              <a:gdLst/>
              <a:ahLst/>
              <a:cxnLst/>
              <a:rect l="l" t="t" r="r" b="b"/>
              <a:pathLst>
                <a:path w="513" h="922" extrusionOk="0">
                  <a:moveTo>
                    <a:pt x="259" y="1"/>
                  </a:moveTo>
                  <a:cubicBezTo>
                    <a:pt x="123" y="1"/>
                    <a:pt x="1" y="120"/>
                    <a:pt x="1" y="268"/>
                  </a:cubicBezTo>
                  <a:lnTo>
                    <a:pt x="1" y="661"/>
                  </a:lnTo>
                  <a:cubicBezTo>
                    <a:pt x="1" y="804"/>
                    <a:pt x="115" y="921"/>
                    <a:pt x="245" y="921"/>
                  </a:cubicBezTo>
                  <a:cubicBezTo>
                    <a:pt x="267" y="921"/>
                    <a:pt x="289" y="918"/>
                    <a:pt x="310" y="911"/>
                  </a:cubicBezTo>
                  <a:cubicBezTo>
                    <a:pt x="429" y="888"/>
                    <a:pt x="513" y="768"/>
                    <a:pt x="513" y="649"/>
                  </a:cubicBezTo>
                  <a:lnTo>
                    <a:pt x="513" y="268"/>
                  </a:lnTo>
                  <a:cubicBezTo>
                    <a:pt x="513" y="149"/>
                    <a:pt x="429" y="30"/>
                    <a:pt x="310" y="6"/>
                  </a:cubicBezTo>
                  <a:cubicBezTo>
                    <a:pt x="293" y="2"/>
                    <a:pt x="276"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9"/>
            <p:cNvSpPr/>
            <p:nvPr/>
          </p:nvSpPr>
          <p:spPr>
            <a:xfrm>
              <a:off x="2902699" y="1448441"/>
              <a:ext cx="25840" cy="20728"/>
            </a:xfrm>
            <a:custGeom>
              <a:avLst/>
              <a:gdLst/>
              <a:ahLst/>
              <a:cxnLst/>
              <a:rect l="l" t="t" r="r" b="b"/>
              <a:pathLst>
                <a:path w="930" h="746" extrusionOk="0">
                  <a:moveTo>
                    <a:pt x="295" y="1"/>
                  </a:moveTo>
                  <a:cubicBezTo>
                    <a:pt x="206" y="1"/>
                    <a:pt x="119" y="48"/>
                    <a:pt x="72" y="126"/>
                  </a:cubicBezTo>
                  <a:cubicBezTo>
                    <a:pt x="1" y="281"/>
                    <a:pt x="48" y="424"/>
                    <a:pt x="167" y="507"/>
                  </a:cubicBezTo>
                  <a:lnTo>
                    <a:pt x="501" y="709"/>
                  </a:lnTo>
                  <a:cubicBezTo>
                    <a:pt x="548" y="745"/>
                    <a:pt x="596" y="745"/>
                    <a:pt x="632" y="745"/>
                  </a:cubicBezTo>
                  <a:cubicBezTo>
                    <a:pt x="727" y="745"/>
                    <a:pt x="822" y="697"/>
                    <a:pt x="858" y="602"/>
                  </a:cubicBezTo>
                  <a:cubicBezTo>
                    <a:pt x="929" y="483"/>
                    <a:pt x="894" y="328"/>
                    <a:pt x="774" y="245"/>
                  </a:cubicBezTo>
                  <a:lnTo>
                    <a:pt x="429" y="43"/>
                  </a:lnTo>
                  <a:cubicBezTo>
                    <a:pt x="388" y="14"/>
                    <a:pt x="341"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9"/>
            <p:cNvSpPr/>
            <p:nvPr/>
          </p:nvSpPr>
          <p:spPr>
            <a:xfrm>
              <a:off x="2902699" y="1497732"/>
              <a:ext cx="25840" cy="20061"/>
            </a:xfrm>
            <a:custGeom>
              <a:avLst/>
              <a:gdLst/>
              <a:ahLst/>
              <a:cxnLst/>
              <a:rect l="l" t="t" r="r" b="b"/>
              <a:pathLst>
                <a:path w="930" h="722" extrusionOk="0">
                  <a:moveTo>
                    <a:pt x="640" y="1"/>
                  </a:moveTo>
                  <a:cubicBezTo>
                    <a:pt x="594" y="1"/>
                    <a:pt x="546" y="14"/>
                    <a:pt x="501" y="43"/>
                  </a:cubicBezTo>
                  <a:lnTo>
                    <a:pt x="167" y="245"/>
                  </a:lnTo>
                  <a:cubicBezTo>
                    <a:pt x="48" y="317"/>
                    <a:pt x="1" y="471"/>
                    <a:pt x="72" y="602"/>
                  </a:cubicBezTo>
                  <a:cubicBezTo>
                    <a:pt x="120" y="662"/>
                    <a:pt x="203" y="721"/>
                    <a:pt x="298" y="721"/>
                  </a:cubicBezTo>
                  <a:cubicBezTo>
                    <a:pt x="334" y="721"/>
                    <a:pt x="382" y="709"/>
                    <a:pt x="429" y="698"/>
                  </a:cubicBezTo>
                  <a:lnTo>
                    <a:pt x="774" y="483"/>
                  </a:lnTo>
                  <a:cubicBezTo>
                    <a:pt x="894" y="412"/>
                    <a:pt x="929" y="257"/>
                    <a:pt x="858" y="126"/>
                  </a:cubicBezTo>
                  <a:cubicBezTo>
                    <a:pt x="811" y="48"/>
                    <a:pt x="729" y="1"/>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9"/>
            <p:cNvSpPr/>
            <p:nvPr/>
          </p:nvSpPr>
          <p:spPr>
            <a:xfrm>
              <a:off x="2950656" y="1519154"/>
              <a:ext cx="13920" cy="25701"/>
            </a:xfrm>
            <a:custGeom>
              <a:avLst/>
              <a:gdLst/>
              <a:ahLst/>
              <a:cxnLst/>
              <a:rect l="l" t="t" r="r" b="b"/>
              <a:pathLst>
                <a:path w="501" h="925" extrusionOk="0">
                  <a:moveTo>
                    <a:pt x="245" y="1"/>
                  </a:moveTo>
                  <a:cubicBezTo>
                    <a:pt x="108" y="1"/>
                    <a:pt x="1" y="126"/>
                    <a:pt x="1" y="260"/>
                  </a:cubicBezTo>
                  <a:lnTo>
                    <a:pt x="1" y="665"/>
                  </a:lnTo>
                  <a:cubicBezTo>
                    <a:pt x="1" y="784"/>
                    <a:pt x="72" y="903"/>
                    <a:pt x="191" y="915"/>
                  </a:cubicBezTo>
                  <a:cubicBezTo>
                    <a:pt x="215" y="921"/>
                    <a:pt x="238" y="925"/>
                    <a:pt x="260" y="925"/>
                  </a:cubicBezTo>
                  <a:cubicBezTo>
                    <a:pt x="396" y="925"/>
                    <a:pt x="501" y="808"/>
                    <a:pt x="501" y="665"/>
                  </a:cubicBezTo>
                  <a:lnTo>
                    <a:pt x="501" y="260"/>
                  </a:lnTo>
                  <a:cubicBezTo>
                    <a:pt x="501" y="141"/>
                    <a:pt x="430" y="22"/>
                    <a:pt x="311" y="10"/>
                  </a:cubicBezTo>
                  <a:cubicBezTo>
                    <a:pt x="288" y="4"/>
                    <a:pt x="266"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9"/>
            <p:cNvSpPr/>
            <p:nvPr/>
          </p:nvSpPr>
          <p:spPr>
            <a:xfrm>
              <a:off x="2987054" y="1497315"/>
              <a:ext cx="25840" cy="20478"/>
            </a:xfrm>
            <a:custGeom>
              <a:avLst/>
              <a:gdLst/>
              <a:ahLst/>
              <a:cxnLst/>
              <a:rect l="l" t="t" r="r" b="b"/>
              <a:pathLst>
                <a:path w="930" h="737" extrusionOk="0">
                  <a:moveTo>
                    <a:pt x="305" y="0"/>
                  </a:moveTo>
                  <a:cubicBezTo>
                    <a:pt x="213" y="0"/>
                    <a:pt x="121" y="48"/>
                    <a:pt x="72" y="129"/>
                  </a:cubicBezTo>
                  <a:cubicBezTo>
                    <a:pt x="1" y="260"/>
                    <a:pt x="48" y="427"/>
                    <a:pt x="167" y="498"/>
                  </a:cubicBezTo>
                  <a:lnTo>
                    <a:pt x="501" y="713"/>
                  </a:lnTo>
                  <a:cubicBezTo>
                    <a:pt x="548" y="736"/>
                    <a:pt x="596" y="736"/>
                    <a:pt x="632" y="736"/>
                  </a:cubicBezTo>
                  <a:cubicBezTo>
                    <a:pt x="727" y="736"/>
                    <a:pt x="810" y="689"/>
                    <a:pt x="858" y="605"/>
                  </a:cubicBezTo>
                  <a:cubicBezTo>
                    <a:pt x="929" y="486"/>
                    <a:pt x="894" y="320"/>
                    <a:pt x="775" y="248"/>
                  </a:cubicBezTo>
                  <a:lnTo>
                    <a:pt x="429" y="34"/>
                  </a:lnTo>
                  <a:cubicBezTo>
                    <a:pt x="391" y="11"/>
                    <a:pt x="348"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9"/>
            <p:cNvSpPr/>
            <p:nvPr/>
          </p:nvSpPr>
          <p:spPr>
            <a:xfrm>
              <a:off x="2987054" y="1448997"/>
              <a:ext cx="25840" cy="20172"/>
            </a:xfrm>
            <a:custGeom>
              <a:avLst/>
              <a:gdLst/>
              <a:ahLst/>
              <a:cxnLst/>
              <a:rect l="l" t="t" r="r" b="b"/>
              <a:pathLst>
                <a:path w="930" h="726" extrusionOk="0">
                  <a:moveTo>
                    <a:pt x="630" y="1"/>
                  </a:moveTo>
                  <a:cubicBezTo>
                    <a:pt x="587" y="1"/>
                    <a:pt x="543" y="12"/>
                    <a:pt x="501" y="35"/>
                  </a:cubicBezTo>
                  <a:lnTo>
                    <a:pt x="167" y="249"/>
                  </a:lnTo>
                  <a:cubicBezTo>
                    <a:pt x="48" y="320"/>
                    <a:pt x="1" y="463"/>
                    <a:pt x="72" y="606"/>
                  </a:cubicBezTo>
                  <a:cubicBezTo>
                    <a:pt x="120" y="677"/>
                    <a:pt x="203" y="725"/>
                    <a:pt x="298" y="725"/>
                  </a:cubicBezTo>
                  <a:cubicBezTo>
                    <a:pt x="334" y="725"/>
                    <a:pt x="382" y="701"/>
                    <a:pt x="429" y="689"/>
                  </a:cubicBezTo>
                  <a:lnTo>
                    <a:pt x="775" y="487"/>
                  </a:lnTo>
                  <a:cubicBezTo>
                    <a:pt x="894" y="404"/>
                    <a:pt x="929" y="261"/>
                    <a:pt x="858" y="130"/>
                  </a:cubicBezTo>
                  <a:cubicBezTo>
                    <a:pt x="809" y="49"/>
                    <a:pt x="722"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9"/>
            <p:cNvSpPr/>
            <p:nvPr/>
          </p:nvSpPr>
          <p:spPr>
            <a:xfrm>
              <a:off x="2848129" y="1555803"/>
              <a:ext cx="16893" cy="14587"/>
            </a:xfrm>
            <a:custGeom>
              <a:avLst/>
              <a:gdLst/>
              <a:ahLst/>
              <a:cxnLst/>
              <a:rect l="l" t="t" r="r" b="b"/>
              <a:pathLst>
                <a:path w="608" h="525" extrusionOk="0">
                  <a:moveTo>
                    <a:pt x="298" y="1"/>
                  </a:moveTo>
                  <a:cubicBezTo>
                    <a:pt x="179" y="1"/>
                    <a:pt x="83" y="72"/>
                    <a:pt x="48" y="179"/>
                  </a:cubicBezTo>
                  <a:cubicBezTo>
                    <a:pt x="0" y="358"/>
                    <a:pt x="119" y="524"/>
                    <a:pt x="298" y="524"/>
                  </a:cubicBezTo>
                  <a:cubicBezTo>
                    <a:pt x="417" y="524"/>
                    <a:pt x="524" y="453"/>
                    <a:pt x="548" y="346"/>
                  </a:cubicBezTo>
                  <a:cubicBezTo>
                    <a:pt x="607" y="167"/>
                    <a:pt x="47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9"/>
            <p:cNvSpPr/>
            <p:nvPr/>
          </p:nvSpPr>
          <p:spPr>
            <a:xfrm>
              <a:off x="3048265" y="1693088"/>
              <a:ext cx="16893" cy="14587"/>
            </a:xfrm>
            <a:custGeom>
              <a:avLst/>
              <a:gdLst/>
              <a:ahLst/>
              <a:cxnLst/>
              <a:rect l="l" t="t" r="r" b="b"/>
              <a:pathLst>
                <a:path w="608" h="525" extrusionOk="0">
                  <a:moveTo>
                    <a:pt x="310" y="1"/>
                  </a:moveTo>
                  <a:cubicBezTo>
                    <a:pt x="191" y="1"/>
                    <a:pt x="84" y="72"/>
                    <a:pt x="60" y="179"/>
                  </a:cubicBezTo>
                  <a:cubicBezTo>
                    <a:pt x="0" y="358"/>
                    <a:pt x="131" y="525"/>
                    <a:pt x="310" y="525"/>
                  </a:cubicBezTo>
                  <a:cubicBezTo>
                    <a:pt x="429" y="525"/>
                    <a:pt x="524" y="453"/>
                    <a:pt x="560" y="346"/>
                  </a:cubicBezTo>
                  <a:cubicBezTo>
                    <a:pt x="608" y="167"/>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9"/>
            <p:cNvSpPr/>
            <p:nvPr/>
          </p:nvSpPr>
          <p:spPr>
            <a:xfrm>
              <a:off x="3069103" y="1693088"/>
              <a:ext cx="46012" cy="14254"/>
            </a:xfrm>
            <a:custGeom>
              <a:avLst/>
              <a:gdLst/>
              <a:ahLst/>
              <a:cxnLst/>
              <a:rect l="l" t="t" r="r" b="b"/>
              <a:pathLst>
                <a:path w="1656" h="513" extrusionOk="0">
                  <a:moveTo>
                    <a:pt x="298" y="1"/>
                  </a:moveTo>
                  <a:cubicBezTo>
                    <a:pt x="191" y="1"/>
                    <a:pt x="60" y="72"/>
                    <a:pt x="48" y="191"/>
                  </a:cubicBezTo>
                  <a:cubicBezTo>
                    <a:pt x="0" y="358"/>
                    <a:pt x="143" y="513"/>
                    <a:pt x="298" y="513"/>
                  </a:cubicBezTo>
                  <a:lnTo>
                    <a:pt x="1358" y="513"/>
                  </a:lnTo>
                  <a:cubicBezTo>
                    <a:pt x="1477" y="513"/>
                    <a:pt x="1596" y="429"/>
                    <a:pt x="1620" y="310"/>
                  </a:cubicBezTo>
                  <a:cubicBezTo>
                    <a:pt x="1655" y="155"/>
                    <a:pt x="1524"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PROJECT</a:t>
            </a:r>
            <a:endParaRPr dirty="0"/>
          </a:p>
        </p:txBody>
      </p:sp>
      <p:sp>
        <p:nvSpPr>
          <p:cNvPr id="4461" name="Google Shape;4461;p39"/>
          <p:cNvSpPr txBox="1">
            <a:spLocks noGrp="1"/>
          </p:cNvSpPr>
          <p:nvPr>
            <p:ph type="subTitle" idx="1"/>
          </p:nvPr>
        </p:nvSpPr>
        <p:spPr>
          <a:xfrm>
            <a:off x="838773" y="1241537"/>
            <a:ext cx="7656017" cy="2917952"/>
          </a:xfrm>
          <a:prstGeom prst="round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 sz="2000" b="1" dirty="0"/>
              <a:t>This project is built under the main points</a:t>
            </a:r>
          </a:p>
          <a:p>
            <a:pPr lvl="0" indent="-457200" algn="l">
              <a:buSzPct val="100000"/>
              <a:buFont typeface="+mj-lt"/>
              <a:buAutoNum type="arabicPeriod"/>
            </a:pPr>
            <a:r>
              <a:rPr lang="en-US" sz="2000" b="1" dirty="0"/>
              <a:t>The sensors and modules to run the program</a:t>
            </a:r>
          </a:p>
          <a:p>
            <a:pPr lvl="0" indent="-457200" algn="l">
              <a:buSzPct val="100000"/>
              <a:buFont typeface="+mj-lt"/>
              <a:buAutoNum type="arabicPeriod"/>
            </a:pPr>
            <a:r>
              <a:rPr lang="en-US" sz="2000" b="1" dirty="0"/>
              <a:t>The mechanism of the project</a:t>
            </a:r>
          </a:p>
          <a:p>
            <a:pPr lvl="0" indent="-457200" algn="l">
              <a:buSzPct val="100000"/>
              <a:buFont typeface="+mj-lt"/>
              <a:buAutoNum type="arabicPeriod"/>
            </a:pPr>
            <a:r>
              <a:rPr lang="en-US" sz="2000" b="1" dirty="0"/>
              <a:t>Used Platforms to set up Both home and mobile</a:t>
            </a:r>
          </a:p>
          <a:p>
            <a:pPr lvl="0" indent="-457200" algn="l">
              <a:buSzPct val="100000"/>
              <a:buFont typeface="+mj-lt"/>
              <a:buAutoNum type="arabicPeriod"/>
            </a:pPr>
            <a:r>
              <a:rPr lang="en-US" sz="2000" b="1" dirty="0"/>
              <a:t>How the program and phone will be up to date with any changes?</a:t>
            </a:r>
          </a:p>
          <a:p>
            <a:pPr lvl="0" indent="-457200" algn="l">
              <a:buSzPct val="100000"/>
              <a:buFont typeface="+mj-lt"/>
              <a:buAutoNum type="arabicPeriod"/>
            </a:pPr>
            <a:r>
              <a:rPr lang="en-US" sz="2000" b="1" dirty="0"/>
              <a:t>What’s the type of the used app to be up with Home?</a:t>
            </a:r>
          </a:p>
          <a:p>
            <a:pPr lvl="0" indent="-457200" algn="l" rtl="0">
              <a:spcBef>
                <a:spcPts val="0"/>
              </a:spcBef>
              <a:spcAft>
                <a:spcPts val="0"/>
              </a:spcAft>
              <a:buSzPct val="100000"/>
              <a:buFont typeface="+mj-lt"/>
              <a:buAutoNum type="arabicPeriod"/>
            </a:pPr>
            <a:r>
              <a:rPr lang="en-US" sz="2000" b="1" dirty="0"/>
              <a:t>Finally Results</a:t>
            </a:r>
          </a:p>
          <a:p>
            <a:pPr marL="342900" lvl="0" indent="-342900" algn="ctr" rtl="0">
              <a:spcBef>
                <a:spcPts val="0"/>
              </a:spcBef>
              <a:spcAft>
                <a:spcPts val="0"/>
              </a:spcAft>
              <a:buFont typeface="+mj-lt"/>
              <a:buAutoNum type="arabicPeriod"/>
            </a:pPr>
            <a:endParaRPr sz="2000" b="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37"/>
          <p:cNvSpPr txBox="1">
            <a:spLocks noGrp="1"/>
          </p:cNvSpPr>
          <p:nvPr>
            <p:ph type="title"/>
          </p:nvPr>
        </p:nvSpPr>
        <p:spPr>
          <a:xfrm>
            <a:off x="622250" y="1934525"/>
            <a:ext cx="4376012"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Frameworks</a:t>
            </a:r>
            <a:br>
              <a:rPr lang="en" dirty="0"/>
            </a:br>
            <a:r>
              <a:rPr lang="en" dirty="0"/>
              <a:t>Platforms</a:t>
            </a:r>
            <a:endParaRPr dirty="0"/>
          </a:p>
        </p:txBody>
      </p:sp>
      <p:sp>
        <p:nvSpPr>
          <p:cNvPr id="4382" name="Google Shape;4382;p37"/>
          <p:cNvSpPr txBox="1">
            <a:spLocks noGrp="1"/>
          </p:cNvSpPr>
          <p:nvPr>
            <p:ph type="title" idx="2"/>
          </p:nvPr>
        </p:nvSpPr>
        <p:spPr>
          <a:xfrm>
            <a:off x="622250" y="953225"/>
            <a:ext cx="5039400" cy="9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pic>
        <p:nvPicPr>
          <p:cNvPr id="4384" name="Google Shape;4384;p37"/>
          <p:cNvPicPr preferRelativeResize="0"/>
          <p:nvPr/>
        </p:nvPicPr>
        <p:blipFill rotWithShape="1">
          <a:blip r:embed="rId3">
            <a:alphaModFix/>
          </a:blip>
          <a:srcRect l="16644" r="16644"/>
          <a:stretch/>
        </p:blipFill>
        <p:spPr>
          <a:xfrm>
            <a:off x="5610355" y="1291787"/>
            <a:ext cx="2589000" cy="2586600"/>
          </a:xfrm>
          <a:prstGeom prst="ellipse">
            <a:avLst/>
          </a:prstGeom>
          <a:noFill/>
          <a:ln>
            <a:noFill/>
          </a:ln>
        </p:spPr>
      </p:pic>
      <p:sp>
        <p:nvSpPr>
          <p:cNvPr id="4385" name="Google Shape;4385;p37"/>
          <p:cNvSpPr/>
          <p:nvPr/>
        </p:nvSpPr>
        <p:spPr>
          <a:xfrm>
            <a:off x="5449675" y="1131075"/>
            <a:ext cx="2910600" cy="29106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90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42"/>
          <p:cNvSpPr/>
          <p:nvPr/>
        </p:nvSpPr>
        <p:spPr>
          <a:xfrm>
            <a:off x="86843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3" name="Google Shape;4483;p42"/>
          <p:cNvPicPr preferRelativeResize="0"/>
          <p:nvPr/>
        </p:nvPicPr>
        <p:blipFill>
          <a:blip r:embed="rId3">
            <a:extLst>
              <a:ext uri="{28A0092B-C50C-407E-A947-70E740481C1C}">
                <a14:useLocalDpi xmlns:a14="http://schemas.microsoft.com/office/drawing/2010/main" val="0"/>
              </a:ext>
            </a:extLst>
          </a:blip>
          <a:stretch>
            <a:fillRect/>
          </a:stretch>
        </p:blipFill>
        <p:spPr>
          <a:xfrm>
            <a:off x="1032286" y="1288350"/>
            <a:ext cx="2560703" cy="2566800"/>
          </a:xfrm>
          <a:prstGeom prst="ellipse">
            <a:avLst/>
          </a:prstGeom>
          <a:noFill/>
          <a:ln>
            <a:noFill/>
          </a:ln>
        </p:spPr>
      </p:pic>
      <p:sp>
        <p:nvSpPr>
          <p:cNvPr id="4484" name="Google Shape;4484;p42"/>
          <p:cNvSpPr txBox="1">
            <a:spLocks noGrp="1"/>
          </p:cNvSpPr>
          <p:nvPr>
            <p:ph type="title"/>
          </p:nvPr>
        </p:nvSpPr>
        <p:spPr>
          <a:xfrm>
            <a:off x="4463450" y="1288350"/>
            <a:ext cx="3812100" cy="7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Arduino!</a:t>
            </a:r>
            <a:endParaRPr sz="4800" dirty="0"/>
          </a:p>
        </p:txBody>
      </p:sp>
      <p:sp>
        <p:nvSpPr>
          <p:cNvPr id="4485" name="Google Shape;4485;p42"/>
          <p:cNvSpPr txBox="1">
            <a:spLocks noGrp="1"/>
          </p:cNvSpPr>
          <p:nvPr>
            <p:ph type="subTitle" idx="1"/>
          </p:nvPr>
        </p:nvSpPr>
        <p:spPr>
          <a:xfrm>
            <a:off x="4463450" y="2126140"/>
            <a:ext cx="4680550" cy="1198800"/>
          </a:xfrm>
          <a:prstGeom prst="rect">
            <a:avLst/>
          </a:prstGeom>
        </p:spPr>
        <p:txBody>
          <a:bodyPr spcFirstLastPara="1" wrap="square" lIns="91425" tIns="91425" rIns="91425" bIns="91425" anchor="t" anchorCtr="0">
            <a:noAutofit/>
          </a:bodyPr>
          <a:lstStyle/>
          <a:p>
            <a:pPr marL="0" lvl="0" indent="0">
              <a:spcAft>
                <a:spcPts val="1600"/>
              </a:spcAft>
            </a:pPr>
            <a:r>
              <a:rPr lang="en-US" dirty="0"/>
              <a:t>Arduino IDE is software for programming microcontrollers. It has a code editor, compiler, and uploader. You write code to control components like sensors and use the IDE to upload it to the board. It helps with debugging and communication with the board. For your smart home project, you'd use the Arduino IDE to program the microcontrollers for flame, gas, and water sensors.</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43"/>
          <p:cNvSpPr txBox="1">
            <a:spLocks noGrp="1"/>
          </p:cNvSpPr>
          <p:nvPr>
            <p:ph type="title"/>
          </p:nvPr>
        </p:nvSpPr>
        <p:spPr>
          <a:xfrm>
            <a:off x="151254" y="267736"/>
            <a:ext cx="4100096" cy="74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a:t>
            </a:r>
            <a:r>
              <a:rPr lang="en-US" dirty="0"/>
              <a:t>l</a:t>
            </a:r>
            <a:r>
              <a:rPr lang="en" dirty="0"/>
              <a:t>atform IO</a:t>
            </a:r>
            <a:endParaRPr dirty="0"/>
          </a:p>
        </p:txBody>
      </p:sp>
      <p:sp>
        <p:nvSpPr>
          <p:cNvPr id="4491" name="Google Shape;4491;p43"/>
          <p:cNvSpPr txBox="1">
            <a:spLocks noGrp="1"/>
          </p:cNvSpPr>
          <p:nvPr>
            <p:ph type="subTitle" idx="1"/>
          </p:nvPr>
        </p:nvSpPr>
        <p:spPr>
          <a:xfrm>
            <a:off x="306052" y="1127550"/>
            <a:ext cx="3790500" cy="2146024"/>
          </a:xfrm>
          <a:prstGeom prst="rect">
            <a:avLst/>
          </a:prstGeom>
        </p:spPr>
        <p:txBody>
          <a:bodyPr spcFirstLastPara="1" wrap="square" lIns="91425" tIns="91425" rIns="91425" bIns="91425" anchor="t" anchorCtr="0">
            <a:noAutofit/>
          </a:bodyPr>
          <a:lstStyle/>
          <a:p>
            <a:pPr marL="342900" lvl="0" indent="-342900" algn="l">
              <a:spcAft>
                <a:spcPts val="1600"/>
              </a:spcAft>
              <a:buClrTx/>
              <a:buSzPct val="100000"/>
              <a:buFont typeface="+mj-lt"/>
              <a:buAutoNum type="arabicPeriod"/>
            </a:pPr>
            <a:r>
              <a:rPr lang="en-US" dirty="0"/>
              <a:t> </a:t>
            </a:r>
            <a:r>
              <a:rPr lang="en-US" sz="1400" dirty="0"/>
              <a:t>A lightweight but powerful cross-platform source code editor</a:t>
            </a:r>
          </a:p>
          <a:p>
            <a:pPr marL="342900" indent="-342900" algn="l">
              <a:spcAft>
                <a:spcPts val="1600"/>
              </a:spcAft>
              <a:buClrTx/>
              <a:buSzPct val="100000"/>
              <a:buFont typeface="+mj-lt"/>
              <a:buAutoNum type="arabicPeriod"/>
            </a:pPr>
            <a:r>
              <a:rPr lang="en-US" dirty="0"/>
              <a:t> Smart code completions based on variable types, function definitions, and library dependencies</a:t>
            </a:r>
          </a:p>
          <a:p>
            <a:pPr marL="342900" indent="-342900" algn="l">
              <a:spcAft>
                <a:spcPts val="1600"/>
              </a:spcAft>
              <a:buClrTx/>
              <a:buSzPct val="100000"/>
              <a:buFont typeface="+mj-lt"/>
              <a:buAutoNum type="arabicPeriod"/>
            </a:pPr>
            <a:r>
              <a:rPr lang="en-US" dirty="0"/>
              <a:t>Multi-projects workflow with easy navigation around project codebase, multiple panes, and themes support</a:t>
            </a:r>
          </a:p>
          <a:p>
            <a:pPr marL="342900" lvl="0" indent="-342900" algn="l">
              <a:spcAft>
                <a:spcPts val="1600"/>
              </a:spcAft>
              <a:buClrTx/>
              <a:buSzPct val="100000"/>
              <a:buFont typeface="+mj-lt"/>
              <a:buAutoNum type="arabicPeriod"/>
            </a:pPr>
            <a:endParaRPr lang="en-US" sz="1400" dirty="0"/>
          </a:p>
          <a:p>
            <a:pPr marL="342900" lvl="0" indent="-342900" algn="l">
              <a:spcAft>
                <a:spcPts val="1600"/>
              </a:spcAft>
              <a:buSzPct val="100000"/>
              <a:buFont typeface="+mj-lt"/>
              <a:buAutoNum type="arabicPeriod"/>
            </a:pPr>
            <a:endParaRPr dirty="0"/>
          </a:p>
        </p:txBody>
      </p:sp>
      <p:pic>
        <p:nvPicPr>
          <p:cNvPr id="4492" name="Google Shape;4492;p43"/>
          <p:cNvPicPr preferRelativeResize="0"/>
          <p:nvPr/>
        </p:nvPicPr>
        <p:blipFill>
          <a:blip r:embed="rId3">
            <a:duotone>
              <a:prstClr val="black"/>
              <a:schemeClr val="tx2">
                <a:lumMod val="40000"/>
                <a:lumOff val="60000"/>
                <a:tint val="45000"/>
                <a:satMod val="400000"/>
              </a:schemeClr>
            </a:duotone>
            <a:extLst>
              <a:ext uri="{28A0092B-C50C-407E-A947-70E740481C1C}">
                <a14:useLocalDpi xmlns:a14="http://schemas.microsoft.com/office/drawing/2010/main" val="0"/>
              </a:ext>
            </a:extLst>
          </a:blip>
          <a:stretch>
            <a:fillRect/>
          </a:stretch>
        </p:blipFill>
        <p:spPr>
          <a:xfrm>
            <a:off x="5467388" y="1288362"/>
            <a:ext cx="2566800" cy="2566800"/>
          </a:xfrm>
          <a:prstGeom prst="ellipse">
            <a:avLst/>
          </a:prstGeom>
          <a:noFill/>
          <a:ln>
            <a:noFill/>
          </a:ln>
        </p:spPr>
      </p:pic>
      <p:sp>
        <p:nvSpPr>
          <p:cNvPr id="4493" name="Google Shape;4493;p43"/>
          <p:cNvSpPr/>
          <p:nvPr/>
        </p:nvSpPr>
        <p:spPr>
          <a:xfrm>
            <a:off x="530658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43"/>
          <p:cNvSpPr txBox="1">
            <a:spLocks noGrp="1"/>
          </p:cNvSpPr>
          <p:nvPr>
            <p:ph type="title"/>
          </p:nvPr>
        </p:nvSpPr>
        <p:spPr>
          <a:xfrm>
            <a:off x="151254" y="267736"/>
            <a:ext cx="4100096"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Flutter</a:t>
            </a:r>
            <a:endParaRPr dirty="0"/>
          </a:p>
        </p:txBody>
      </p:sp>
      <p:sp>
        <p:nvSpPr>
          <p:cNvPr id="4491" name="Google Shape;4491;p43"/>
          <p:cNvSpPr txBox="1">
            <a:spLocks noGrp="1"/>
          </p:cNvSpPr>
          <p:nvPr>
            <p:ph type="subTitle" idx="1"/>
          </p:nvPr>
        </p:nvSpPr>
        <p:spPr>
          <a:xfrm>
            <a:off x="306052" y="1127550"/>
            <a:ext cx="3790500" cy="2146024"/>
          </a:xfrm>
          <a:prstGeom prst="rect">
            <a:avLst/>
          </a:prstGeom>
        </p:spPr>
        <p:txBody>
          <a:bodyPr spcFirstLastPara="1" wrap="square" lIns="91425" tIns="91425" rIns="91425" bIns="91425" anchor="t" anchorCtr="0">
            <a:noAutofit/>
          </a:bodyPr>
          <a:lstStyle/>
          <a:p>
            <a:pPr marL="342900" lvl="0" indent="-342900" algn="l">
              <a:spcAft>
                <a:spcPts val="1600"/>
              </a:spcAft>
              <a:buSzPct val="100000"/>
              <a:buFont typeface="+mj-lt"/>
              <a:buAutoNum type="arabicPeriod"/>
            </a:pPr>
            <a:r>
              <a:rPr lang="en-US" dirty="0"/>
              <a:t>Flutter is an open-source framework by Google for building beautiful, natively compiled, multi-platform applications from a single codebase. </a:t>
            </a:r>
          </a:p>
          <a:p>
            <a:pPr marL="342900" lvl="0" indent="-342900" algn="l">
              <a:spcAft>
                <a:spcPts val="1600"/>
              </a:spcAft>
              <a:buSzPct val="100000"/>
              <a:buFont typeface="+mj-lt"/>
              <a:buAutoNum type="arabicPeriod"/>
            </a:pPr>
            <a:r>
              <a:rPr lang="en-US" dirty="0"/>
              <a:t>It is easy programming language to set up phone applications and built-in functions make life easier for new developers to be up with new technologies</a:t>
            </a:r>
            <a:endParaRPr dirty="0"/>
          </a:p>
        </p:txBody>
      </p:sp>
      <p:pic>
        <p:nvPicPr>
          <p:cNvPr id="4492" name="Google Shape;4492;p43"/>
          <p:cNvPicPr preferRelativeResize="0"/>
          <p:nvPr/>
        </p:nvPicPr>
        <p:blipFill>
          <a:blip r:embed="rId3">
            <a:duotone>
              <a:prstClr val="black"/>
              <a:schemeClr val="tx2">
                <a:lumMod val="60000"/>
                <a:lumOff val="40000"/>
                <a:tint val="45000"/>
                <a:satMod val="400000"/>
              </a:schemeClr>
            </a:duotone>
          </a:blip>
          <a:srcRect t="9785" b="9785"/>
          <a:stretch/>
        </p:blipFill>
        <p:spPr>
          <a:xfrm>
            <a:off x="5467388" y="1288362"/>
            <a:ext cx="2566800" cy="2566800"/>
          </a:xfrm>
          <a:prstGeom prst="ellipse">
            <a:avLst/>
          </a:prstGeom>
          <a:noFill/>
          <a:ln>
            <a:noFill/>
          </a:ln>
        </p:spPr>
      </p:pic>
      <p:sp>
        <p:nvSpPr>
          <p:cNvPr id="4493" name="Google Shape;4493;p43"/>
          <p:cNvSpPr/>
          <p:nvPr/>
        </p:nvSpPr>
        <p:spPr>
          <a:xfrm>
            <a:off x="5306588" y="1127550"/>
            <a:ext cx="2888400" cy="288840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233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1348</Words>
  <Application>Microsoft Office PowerPoint</Application>
  <PresentationFormat>On-screen Show (16:9)</PresentationFormat>
  <Paragraphs>115</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Open Sans</vt:lpstr>
      <vt:lpstr>ABeeZee</vt:lpstr>
      <vt:lpstr>Black Han Sans</vt:lpstr>
      <vt:lpstr>Arial</vt:lpstr>
      <vt:lpstr>Smart Home Project Proposal by Slidesgo</vt:lpstr>
      <vt:lpstr>SMART HOME PROJECT Presentation</vt:lpstr>
      <vt:lpstr>TABLE OF CONTENTS</vt:lpstr>
      <vt:lpstr>About the  project</vt:lpstr>
      <vt:lpstr>What’s the project?</vt:lpstr>
      <vt:lpstr>ABOUT THE PROJECT</vt:lpstr>
      <vt:lpstr>Frameworks Platforms</vt:lpstr>
      <vt:lpstr>Arduino!</vt:lpstr>
      <vt:lpstr>Platform IO</vt:lpstr>
      <vt:lpstr>Flutter</vt:lpstr>
      <vt:lpstr>VS CODE IDE</vt:lpstr>
      <vt:lpstr>Used Componotes</vt:lpstr>
      <vt:lpstr>Flame Sensor</vt:lpstr>
      <vt:lpstr>Gas Sensor</vt:lpstr>
      <vt:lpstr>Water Sensor</vt:lpstr>
      <vt:lpstr>PIR Motion</vt:lpstr>
      <vt:lpstr>Keypad 4x4</vt:lpstr>
      <vt:lpstr>Buzzer Act.</vt:lpstr>
      <vt:lpstr>Locations at home for sensors</vt:lpstr>
      <vt:lpstr>Mind Chart</vt:lpstr>
      <vt:lpstr>Mind Chart</vt:lpstr>
      <vt:lpstr>Schematic</vt:lpstr>
      <vt:lpstr>Schematic</vt:lpstr>
      <vt:lpstr>Fast information</vt:lpstr>
      <vt:lpstr>PowerPoint Presentation</vt:lpstr>
      <vt:lpstr>Smart Home Application</vt:lpstr>
      <vt:lpstr>Our Application</vt:lpstr>
      <vt:lpstr>Sign in Screen</vt:lpstr>
      <vt:lpstr>Sign up Screen</vt:lpstr>
      <vt:lpstr>Home Screen</vt:lpstr>
      <vt:lpstr>Door Control</vt:lpstr>
      <vt:lpstr>Sensor Page</vt:lpstr>
      <vt:lpstr>Information </vt:lpstr>
      <vt:lpstr>OUR TEAM</vt:lpstr>
      <vt:lpstr>   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 PROJECT Presentaion</dc:title>
  <cp:lastModifiedBy>Mahmoud Essam</cp:lastModifiedBy>
  <cp:revision>37</cp:revision>
  <dcterms:modified xsi:type="dcterms:W3CDTF">2023-08-27T20:13:24Z</dcterms:modified>
</cp:coreProperties>
</file>